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8" r:id="rId2"/>
    <p:sldId id="427" r:id="rId3"/>
    <p:sldId id="466" r:id="rId4"/>
    <p:sldId id="469" r:id="rId5"/>
    <p:sldId id="429" r:id="rId6"/>
    <p:sldId id="468" r:id="rId7"/>
    <p:sldId id="470" r:id="rId8"/>
  </p:sldIdLst>
  <p:sldSz cx="5327650" cy="7559675"/>
  <p:notesSz cx="9944100" cy="6805613"/>
  <p:defaultTextStyle>
    <a:defPPr>
      <a:defRPr lang="en-US"/>
    </a:defPPr>
    <a:lvl1pPr marL="0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1pPr>
    <a:lvl2pPr marL="350888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2pPr>
    <a:lvl3pPr marL="701776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3pPr>
    <a:lvl4pPr marL="1052664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4pPr>
    <a:lvl5pPr marL="1403552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5pPr>
    <a:lvl6pPr marL="1754440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6pPr>
    <a:lvl7pPr marL="2105328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7pPr>
    <a:lvl8pPr marL="2456216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8pPr>
    <a:lvl9pPr marL="2807104" algn="l" defTabSz="701776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orient="horz" pos="4558" userDrawn="1">
          <p15:clr>
            <a:srgbClr val="A4A3A4"/>
          </p15:clr>
        </p15:guide>
        <p15:guide id="4" pos="30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Loughrin" initials="RL" lastIdx="1" clrIdx="0">
    <p:extLst>
      <p:ext uri="{19B8F6BF-5375-455C-9EA6-DF929625EA0E}">
        <p15:presenceInfo xmlns:p15="http://schemas.microsoft.com/office/powerpoint/2012/main" userId="c3e1ecca5781b6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DDDDD"/>
    <a:srgbClr val="C00000"/>
    <a:srgbClr val="E60000"/>
    <a:srgbClr val="283933"/>
    <a:srgbClr val="41152D"/>
    <a:srgbClr val="321426"/>
    <a:srgbClr val="331429"/>
    <a:srgbClr val="ACC777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357" autoAdjust="0"/>
  </p:normalViewPr>
  <p:slideViewPr>
    <p:cSldViewPr snapToGrid="0">
      <p:cViewPr varScale="1">
        <p:scale>
          <a:sx n="104" d="100"/>
          <a:sy n="104" d="100"/>
        </p:scale>
        <p:origin x="3114" y="102"/>
      </p:cViewPr>
      <p:guideLst>
        <p:guide orient="horz" pos="340"/>
        <p:guide pos="272"/>
        <p:guide orient="horz" pos="4558"/>
        <p:guide pos="30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92"/>
    </p:cViewPr>
  </p:sorterViewPr>
  <p:notesViewPr>
    <p:cSldViewPr snapToGrid="0">
      <p:cViewPr varScale="1">
        <p:scale>
          <a:sx n="115" d="100"/>
          <a:sy n="115" d="100"/>
        </p:scale>
        <p:origin x="21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8801" cy="34022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2984" y="1"/>
            <a:ext cx="4308801" cy="34022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AA17CF3F-4065-4B8B-A91F-C5918FEA2463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4302"/>
            <a:ext cx="4308801" cy="34022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2984" y="6464302"/>
            <a:ext cx="4308801" cy="34022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E373B381-CF1F-4C8C-BC7C-75D482C06FC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5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8801" cy="34131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984" y="2"/>
            <a:ext cx="4308801" cy="34131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C3D0D56E-215C-4575-8E2F-1E16E7DFBAAF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62425" y="850900"/>
            <a:ext cx="161925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875" y="3275086"/>
            <a:ext cx="7954353" cy="2679417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302"/>
            <a:ext cx="4308801" cy="34131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984" y="6464302"/>
            <a:ext cx="4308801" cy="34131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0BD241FA-D8C4-412B-AA59-0C91F193843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47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1pPr>
    <a:lvl2pPr marL="315377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2pPr>
    <a:lvl3pPr marL="630753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3pPr>
    <a:lvl4pPr marL="946130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4pPr>
    <a:lvl5pPr marL="1261506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5pPr>
    <a:lvl6pPr marL="1576883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6pPr>
    <a:lvl7pPr marL="1892259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7pPr>
    <a:lvl8pPr marL="2207636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8pPr>
    <a:lvl9pPr marL="2523012" algn="l" defTabSz="63075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2221009"/>
            <a:ext cx="4528503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48" y="4283817"/>
            <a:ext cx="3729355" cy="193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7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6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D04-0BFB-49E7-8A2B-4A86A0F8EAE9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463E-56DA-421D-8561-BE3A98DE3A80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96911" y="437482"/>
            <a:ext cx="899041" cy="9316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788" y="437482"/>
            <a:ext cx="2608329" cy="9316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160-7421-453B-9DF3-277E693721A8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314886">
            <a:off x="266383" y="302738"/>
            <a:ext cx="4794885" cy="125994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DRAFT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83" y="1763925"/>
            <a:ext cx="4794885" cy="49890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81CB-CA0E-496F-BDEF-A839022DA75F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47" y="4857792"/>
            <a:ext cx="4528503" cy="1501435"/>
          </a:xfrm>
        </p:spPr>
        <p:txBody>
          <a:bodyPr anchor="t"/>
          <a:lstStyle>
            <a:lvl1pPr algn="l">
              <a:defRPr sz="308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47" y="3204114"/>
            <a:ext cx="4528503" cy="1653679"/>
          </a:xfrm>
        </p:spPr>
        <p:txBody>
          <a:bodyPr anchor="b"/>
          <a:lstStyle>
            <a:lvl1pPr marL="0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1pPr>
            <a:lvl2pPr marL="348701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2pPr>
            <a:lvl3pPr marL="697401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3pPr>
            <a:lvl4pPr marL="1046102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4pPr>
            <a:lvl5pPr marL="1394803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5pPr>
            <a:lvl6pPr marL="1743503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6pPr>
            <a:lvl7pPr marL="2092204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7pPr>
            <a:lvl8pPr marL="2440904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8pPr>
            <a:lvl9pPr marL="2789605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429-06E9-43D6-8958-4F8AA54D486C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472678-1D23-484B-B044-E6F049C1C3E2}"/>
              </a:ext>
            </a:extLst>
          </p:cNvPr>
          <p:cNvSpPr txBox="1">
            <a:spLocks/>
          </p:cNvSpPr>
          <p:nvPr userDrawn="1"/>
        </p:nvSpPr>
        <p:spPr>
          <a:xfrm rot="19314886">
            <a:off x="266383" y="302738"/>
            <a:ext cx="4794885" cy="1259945"/>
          </a:xfrm>
          <a:prstGeom prst="rect">
            <a:avLst/>
          </a:prstGeom>
        </p:spPr>
        <p:txBody>
          <a:bodyPr vert="horz" lIns="101736" tIns="50868" rIns="101736" bIns="50868" rtlCol="0" anchor="ctr">
            <a:normAutofit/>
          </a:bodyPr>
          <a:lstStyle>
            <a:lvl1pPr algn="ctr" defTabSz="697401" rtl="0" eaLnBrk="1" latinLnBrk="0" hangingPunct="1">
              <a:spcBef>
                <a:spcPct val="0"/>
              </a:spcBef>
              <a:buNone/>
              <a:defRPr sz="3359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DRAFT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0DAF5B-4474-45C7-A2CE-8CE57D548E6C}"/>
              </a:ext>
            </a:extLst>
          </p:cNvPr>
          <p:cNvSpPr txBox="1">
            <a:spLocks/>
          </p:cNvSpPr>
          <p:nvPr userDrawn="1"/>
        </p:nvSpPr>
        <p:spPr>
          <a:xfrm rot="19314886">
            <a:off x="501911" y="3149864"/>
            <a:ext cx="4794885" cy="1259945"/>
          </a:xfrm>
          <a:prstGeom prst="rect">
            <a:avLst/>
          </a:prstGeom>
        </p:spPr>
        <p:txBody>
          <a:bodyPr vert="horz" lIns="101736" tIns="50868" rIns="101736" bIns="50868" rtlCol="0" anchor="ctr">
            <a:normAutofit/>
          </a:bodyPr>
          <a:lstStyle>
            <a:lvl1pPr algn="ctr" defTabSz="697401" rtl="0" eaLnBrk="1" latinLnBrk="0" hangingPunct="1">
              <a:spcBef>
                <a:spcPct val="0"/>
              </a:spcBef>
              <a:buNone/>
              <a:defRPr sz="3359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DRAFT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788" y="2547892"/>
            <a:ext cx="1753685" cy="7206191"/>
          </a:xfrm>
        </p:spPr>
        <p:txBody>
          <a:bodyPr/>
          <a:lstStyle>
            <a:lvl1pPr>
              <a:defRPr sz="2125"/>
            </a:lvl1pPr>
            <a:lvl2pPr>
              <a:defRPr sz="1851"/>
            </a:lvl2pPr>
            <a:lvl3pPr>
              <a:defRPr sz="1508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2267" y="2547892"/>
            <a:ext cx="1753685" cy="7206191"/>
          </a:xfrm>
        </p:spPr>
        <p:txBody>
          <a:bodyPr/>
          <a:lstStyle>
            <a:lvl1pPr>
              <a:defRPr sz="2125"/>
            </a:lvl1pPr>
            <a:lvl2pPr>
              <a:defRPr sz="1851"/>
            </a:lvl2pPr>
            <a:lvl3pPr>
              <a:defRPr sz="1508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D70-5AAF-4417-829E-72F8AFD06622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5C6017-E005-4C3E-A84F-4055EFC804A6}"/>
              </a:ext>
            </a:extLst>
          </p:cNvPr>
          <p:cNvSpPr txBox="1">
            <a:spLocks/>
          </p:cNvSpPr>
          <p:nvPr userDrawn="1"/>
        </p:nvSpPr>
        <p:spPr>
          <a:xfrm rot="19314886">
            <a:off x="418783" y="455138"/>
            <a:ext cx="4794885" cy="1259945"/>
          </a:xfrm>
          <a:prstGeom prst="rect">
            <a:avLst/>
          </a:prstGeom>
        </p:spPr>
        <p:txBody>
          <a:bodyPr vert="horz" lIns="101736" tIns="50868" rIns="101736" bIns="50868" rtlCol="0" anchor="ctr">
            <a:normAutofit/>
          </a:bodyPr>
          <a:lstStyle>
            <a:lvl1pPr algn="ctr" defTabSz="697401" rtl="0" eaLnBrk="1" latinLnBrk="0" hangingPunct="1">
              <a:spcBef>
                <a:spcPct val="0"/>
              </a:spcBef>
              <a:buNone/>
              <a:defRPr sz="3359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DRAFT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2B2299-C7F3-4AC3-A918-961F42AB6852}"/>
              </a:ext>
            </a:extLst>
          </p:cNvPr>
          <p:cNvSpPr txBox="1">
            <a:spLocks/>
          </p:cNvSpPr>
          <p:nvPr userDrawn="1"/>
        </p:nvSpPr>
        <p:spPr>
          <a:xfrm rot="19314886">
            <a:off x="654607" y="3869922"/>
            <a:ext cx="4794885" cy="1259945"/>
          </a:xfrm>
          <a:prstGeom prst="rect">
            <a:avLst/>
          </a:prstGeom>
        </p:spPr>
        <p:txBody>
          <a:bodyPr vert="horz" lIns="101736" tIns="50868" rIns="101736" bIns="50868" rtlCol="0" anchor="ctr">
            <a:normAutofit/>
          </a:bodyPr>
          <a:lstStyle>
            <a:lvl1pPr algn="ctr" defTabSz="697401" rtl="0" eaLnBrk="1" latinLnBrk="0" hangingPunct="1">
              <a:spcBef>
                <a:spcPct val="0"/>
              </a:spcBef>
              <a:buNone/>
              <a:defRPr sz="3359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DRAFT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83" y="302738"/>
            <a:ext cx="4794885" cy="12599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382" y="1692178"/>
            <a:ext cx="2353971" cy="705219"/>
          </a:xfrm>
        </p:spPr>
        <p:txBody>
          <a:bodyPr anchor="b"/>
          <a:lstStyle>
            <a:lvl1pPr marL="0" indent="0">
              <a:buNone/>
              <a:defRPr sz="1851" b="1"/>
            </a:lvl1pPr>
            <a:lvl2pPr marL="348701" indent="0">
              <a:buNone/>
              <a:defRPr sz="1508" b="1"/>
            </a:lvl2pPr>
            <a:lvl3pPr marL="697401" indent="0">
              <a:buNone/>
              <a:defRPr sz="1371" b="1"/>
            </a:lvl3pPr>
            <a:lvl4pPr marL="1046102" indent="0">
              <a:buNone/>
              <a:defRPr sz="1234" b="1"/>
            </a:lvl4pPr>
            <a:lvl5pPr marL="1394803" indent="0">
              <a:buNone/>
              <a:defRPr sz="1234" b="1"/>
            </a:lvl5pPr>
            <a:lvl6pPr marL="1743503" indent="0">
              <a:buNone/>
              <a:defRPr sz="1234" b="1"/>
            </a:lvl6pPr>
            <a:lvl7pPr marL="2092204" indent="0">
              <a:buNone/>
              <a:defRPr sz="1234" b="1"/>
            </a:lvl7pPr>
            <a:lvl8pPr marL="2440904" indent="0">
              <a:buNone/>
              <a:defRPr sz="1234" b="1"/>
            </a:lvl8pPr>
            <a:lvl9pPr marL="2789605" indent="0">
              <a:buNone/>
              <a:defRPr sz="12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382" y="2397397"/>
            <a:ext cx="2353971" cy="4355563"/>
          </a:xfrm>
        </p:spPr>
        <p:txBody>
          <a:bodyPr/>
          <a:lstStyle>
            <a:lvl1pPr>
              <a:defRPr sz="1851"/>
            </a:lvl1pPr>
            <a:lvl2pPr>
              <a:defRPr sz="1508"/>
            </a:lvl2pPr>
            <a:lvl3pPr>
              <a:defRPr sz="1371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373" y="1692178"/>
            <a:ext cx="2354895" cy="705219"/>
          </a:xfrm>
        </p:spPr>
        <p:txBody>
          <a:bodyPr anchor="b"/>
          <a:lstStyle>
            <a:lvl1pPr marL="0" indent="0">
              <a:buNone/>
              <a:defRPr sz="1851" b="1"/>
            </a:lvl1pPr>
            <a:lvl2pPr marL="348701" indent="0">
              <a:buNone/>
              <a:defRPr sz="1508" b="1"/>
            </a:lvl2pPr>
            <a:lvl3pPr marL="697401" indent="0">
              <a:buNone/>
              <a:defRPr sz="1371" b="1"/>
            </a:lvl3pPr>
            <a:lvl4pPr marL="1046102" indent="0">
              <a:buNone/>
              <a:defRPr sz="1234" b="1"/>
            </a:lvl4pPr>
            <a:lvl5pPr marL="1394803" indent="0">
              <a:buNone/>
              <a:defRPr sz="1234" b="1"/>
            </a:lvl5pPr>
            <a:lvl6pPr marL="1743503" indent="0">
              <a:buNone/>
              <a:defRPr sz="1234" b="1"/>
            </a:lvl6pPr>
            <a:lvl7pPr marL="2092204" indent="0">
              <a:buNone/>
              <a:defRPr sz="1234" b="1"/>
            </a:lvl7pPr>
            <a:lvl8pPr marL="2440904" indent="0">
              <a:buNone/>
              <a:defRPr sz="1234" b="1"/>
            </a:lvl8pPr>
            <a:lvl9pPr marL="2789605" indent="0">
              <a:buNone/>
              <a:defRPr sz="12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373" y="2397397"/>
            <a:ext cx="2354895" cy="4355563"/>
          </a:xfrm>
        </p:spPr>
        <p:txBody>
          <a:bodyPr/>
          <a:lstStyle>
            <a:lvl1pPr>
              <a:defRPr sz="1851"/>
            </a:lvl1pPr>
            <a:lvl2pPr>
              <a:defRPr sz="1508"/>
            </a:lvl2pPr>
            <a:lvl3pPr>
              <a:defRPr sz="1371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F59-955B-49DB-9231-AD9907C362E4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679-4936-4B5C-AA25-0D84A011F991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E9E2-76AF-4539-B615-646CA2E7C902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83" y="300988"/>
            <a:ext cx="1752760" cy="1280945"/>
          </a:xfrm>
        </p:spPr>
        <p:txBody>
          <a:bodyPr anchor="b"/>
          <a:lstStyle>
            <a:lvl1pPr algn="l">
              <a:defRPr sz="15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963" y="300988"/>
            <a:ext cx="2978305" cy="6451974"/>
          </a:xfrm>
        </p:spPr>
        <p:txBody>
          <a:bodyPr/>
          <a:lstStyle>
            <a:lvl1pPr>
              <a:defRPr sz="2468"/>
            </a:lvl1pPr>
            <a:lvl2pPr>
              <a:defRPr sz="2125"/>
            </a:lvl2pPr>
            <a:lvl3pPr>
              <a:defRPr sz="1851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383" y="1581933"/>
            <a:ext cx="1752760" cy="5171028"/>
          </a:xfrm>
        </p:spPr>
        <p:txBody>
          <a:bodyPr/>
          <a:lstStyle>
            <a:lvl1pPr marL="0" indent="0">
              <a:buNone/>
              <a:defRPr sz="1097"/>
            </a:lvl1pPr>
            <a:lvl2pPr marL="348701" indent="0">
              <a:buNone/>
              <a:defRPr sz="891"/>
            </a:lvl2pPr>
            <a:lvl3pPr marL="697401" indent="0">
              <a:buNone/>
              <a:defRPr sz="754"/>
            </a:lvl3pPr>
            <a:lvl4pPr marL="1046102" indent="0">
              <a:buNone/>
              <a:defRPr sz="686"/>
            </a:lvl4pPr>
            <a:lvl5pPr marL="1394803" indent="0">
              <a:buNone/>
              <a:defRPr sz="686"/>
            </a:lvl5pPr>
            <a:lvl6pPr marL="1743503" indent="0">
              <a:buNone/>
              <a:defRPr sz="686"/>
            </a:lvl6pPr>
            <a:lvl7pPr marL="2092204" indent="0">
              <a:buNone/>
              <a:defRPr sz="686"/>
            </a:lvl7pPr>
            <a:lvl8pPr marL="2440904" indent="0">
              <a:buNone/>
              <a:defRPr sz="686"/>
            </a:lvl8pPr>
            <a:lvl9pPr marL="2789605" indent="0">
              <a:buNone/>
              <a:defRPr sz="6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C729-9FAC-4906-A1DC-B3458E723C49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57" y="5291773"/>
            <a:ext cx="3196590" cy="624724"/>
          </a:xfrm>
        </p:spPr>
        <p:txBody>
          <a:bodyPr anchor="b"/>
          <a:lstStyle>
            <a:lvl1pPr algn="l">
              <a:defRPr sz="15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4257" y="675471"/>
            <a:ext cx="3196590" cy="4535805"/>
          </a:xfrm>
        </p:spPr>
        <p:txBody>
          <a:bodyPr/>
          <a:lstStyle>
            <a:lvl1pPr marL="0" indent="0">
              <a:buNone/>
              <a:defRPr sz="2468"/>
            </a:lvl1pPr>
            <a:lvl2pPr marL="348701" indent="0">
              <a:buNone/>
              <a:defRPr sz="2125"/>
            </a:lvl2pPr>
            <a:lvl3pPr marL="697401" indent="0">
              <a:buNone/>
              <a:defRPr sz="1851"/>
            </a:lvl3pPr>
            <a:lvl4pPr marL="1046102" indent="0">
              <a:buNone/>
              <a:defRPr sz="1508"/>
            </a:lvl4pPr>
            <a:lvl5pPr marL="1394803" indent="0">
              <a:buNone/>
              <a:defRPr sz="1508"/>
            </a:lvl5pPr>
            <a:lvl6pPr marL="1743503" indent="0">
              <a:buNone/>
              <a:defRPr sz="1508"/>
            </a:lvl6pPr>
            <a:lvl7pPr marL="2092204" indent="0">
              <a:buNone/>
              <a:defRPr sz="1508"/>
            </a:lvl7pPr>
            <a:lvl8pPr marL="2440904" indent="0">
              <a:buNone/>
              <a:defRPr sz="1508"/>
            </a:lvl8pPr>
            <a:lvl9pPr marL="2789605" indent="0">
              <a:buNone/>
              <a:defRPr sz="1508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257" y="5916497"/>
            <a:ext cx="3196590" cy="887211"/>
          </a:xfrm>
        </p:spPr>
        <p:txBody>
          <a:bodyPr/>
          <a:lstStyle>
            <a:lvl1pPr marL="0" indent="0">
              <a:buNone/>
              <a:defRPr sz="1097"/>
            </a:lvl1pPr>
            <a:lvl2pPr marL="348701" indent="0">
              <a:buNone/>
              <a:defRPr sz="891"/>
            </a:lvl2pPr>
            <a:lvl3pPr marL="697401" indent="0">
              <a:buNone/>
              <a:defRPr sz="754"/>
            </a:lvl3pPr>
            <a:lvl4pPr marL="1046102" indent="0">
              <a:buNone/>
              <a:defRPr sz="686"/>
            </a:lvl4pPr>
            <a:lvl5pPr marL="1394803" indent="0">
              <a:buNone/>
              <a:defRPr sz="686"/>
            </a:lvl5pPr>
            <a:lvl6pPr marL="1743503" indent="0">
              <a:buNone/>
              <a:defRPr sz="686"/>
            </a:lvl6pPr>
            <a:lvl7pPr marL="2092204" indent="0">
              <a:buNone/>
              <a:defRPr sz="686"/>
            </a:lvl7pPr>
            <a:lvl8pPr marL="2440904" indent="0">
              <a:buNone/>
              <a:defRPr sz="686"/>
            </a:lvl8pPr>
            <a:lvl9pPr marL="2789605" indent="0">
              <a:buNone/>
              <a:defRPr sz="6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216-6E12-4FC5-BA01-2F26672D47C0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www.aesglobalonline.com +44 (0) 288 639 0 693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383" y="302738"/>
            <a:ext cx="4794885" cy="1259945"/>
          </a:xfrm>
          <a:prstGeom prst="rect">
            <a:avLst/>
          </a:prstGeom>
        </p:spPr>
        <p:txBody>
          <a:bodyPr vert="horz" lIns="101736" tIns="50868" rIns="101736" bIns="5086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383" y="1763925"/>
            <a:ext cx="4794885" cy="4989036"/>
          </a:xfrm>
          <a:prstGeom prst="rect">
            <a:avLst/>
          </a:prstGeom>
        </p:spPr>
        <p:txBody>
          <a:bodyPr vert="horz" lIns="101736" tIns="50868" rIns="101736" bIns="508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383" y="7006700"/>
            <a:ext cx="1243118" cy="402483"/>
          </a:xfrm>
          <a:prstGeom prst="rect">
            <a:avLst/>
          </a:prstGeom>
        </p:spPr>
        <p:txBody>
          <a:bodyPr vert="horz" lIns="101736" tIns="50868" rIns="101736" bIns="50868" rtlCol="0" anchor="ctr"/>
          <a:lstStyle>
            <a:lvl1pPr algn="l">
              <a:defRPr sz="8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3FB2-6355-434A-AEE6-CE74E9489275}" type="datetime1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281" y="7006700"/>
            <a:ext cx="1687089" cy="402483"/>
          </a:xfrm>
          <a:prstGeom prst="rect">
            <a:avLst/>
          </a:prstGeom>
        </p:spPr>
        <p:txBody>
          <a:bodyPr vert="horz" lIns="101736" tIns="50868" rIns="101736" bIns="50868" rtlCol="0" anchor="ctr"/>
          <a:lstStyle>
            <a:lvl1pPr algn="ctr">
              <a:defRPr sz="8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www.aesglobalonline.com +44 (0) 288 639 0 693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8149" y="7006700"/>
            <a:ext cx="1243118" cy="402483"/>
          </a:xfrm>
          <a:prstGeom prst="rect">
            <a:avLst/>
          </a:prstGeom>
        </p:spPr>
        <p:txBody>
          <a:bodyPr vert="horz" lIns="101736" tIns="50868" rIns="101736" bIns="50868" rtlCol="0" anchor="ctr"/>
          <a:lstStyle>
            <a:lvl1pPr algn="r">
              <a:defRPr sz="8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8A0C-37AC-4CBC-BA45-C60EE7E8864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97401" rtl="0" eaLnBrk="1" latinLnBrk="0" hangingPunct="1">
        <a:spcBef>
          <a:spcPct val="0"/>
        </a:spcBef>
        <a:buNone/>
        <a:defRPr sz="33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526" indent="-261526" algn="l" defTabSz="697401" rtl="0" eaLnBrk="1" latinLnBrk="0" hangingPunct="1">
        <a:spcBef>
          <a:spcPct val="20000"/>
        </a:spcBef>
        <a:buFont typeface="Arial" pitchFamily="34" charset="0"/>
        <a:buChar char="•"/>
        <a:defRPr sz="2468" kern="1200">
          <a:solidFill>
            <a:schemeClr val="tx1"/>
          </a:solidFill>
          <a:latin typeface="+mn-lt"/>
          <a:ea typeface="+mn-ea"/>
          <a:cs typeface="+mn-cs"/>
        </a:defRPr>
      </a:lvl1pPr>
      <a:lvl2pPr marL="566638" indent="-217938" algn="l" defTabSz="697401" rtl="0" eaLnBrk="1" latinLnBrk="0" hangingPunct="1">
        <a:spcBef>
          <a:spcPct val="20000"/>
        </a:spcBef>
        <a:buFont typeface="Arial" pitchFamily="34" charset="0"/>
        <a:buChar char="–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871752" indent="-174350" algn="l" defTabSz="697401" rtl="0" eaLnBrk="1" latinLnBrk="0" hangingPunct="1">
        <a:spcBef>
          <a:spcPct val="20000"/>
        </a:spcBef>
        <a:buFont typeface="Arial" pitchFamily="34" charset="0"/>
        <a:buChar char="•"/>
        <a:defRPr sz="1851" kern="1200">
          <a:solidFill>
            <a:schemeClr val="tx1"/>
          </a:solidFill>
          <a:latin typeface="+mn-lt"/>
          <a:ea typeface="+mn-ea"/>
          <a:cs typeface="+mn-cs"/>
        </a:defRPr>
      </a:lvl3pPr>
      <a:lvl4pPr marL="1220453" indent="-174350" algn="l" defTabSz="697401" rtl="0" eaLnBrk="1" latinLnBrk="0" hangingPunct="1">
        <a:spcBef>
          <a:spcPct val="20000"/>
        </a:spcBef>
        <a:buFont typeface="Arial" pitchFamily="34" charset="0"/>
        <a:buChar char="–"/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69153" indent="-174350" algn="l" defTabSz="697401" rtl="0" eaLnBrk="1" latinLnBrk="0" hangingPunct="1">
        <a:spcBef>
          <a:spcPct val="20000"/>
        </a:spcBef>
        <a:buFont typeface="Arial" pitchFamily="34" charset="0"/>
        <a:buChar char="»"/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917854" indent="-174350" algn="l" defTabSz="697401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66554" indent="-174350" algn="l" defTabSz="697401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15254" indent="-174350" algn="l" defTabSz="697401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2963955" indent="-174350" algn="l" defTabSz="697401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1pPr>
      <a:lvl2pPr marL="348701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2pPr>
      <a:lvl3pPr marL="697401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3pPr>
      <a:lvl4pPr marL="1046102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4pPr>
      <a:lvl5pPr marL="1394803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5pPr>
      <a:lvl6pPr marL="1743503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6pPr>
      <a:lvl7pPr marL="2092204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7pPr>
      <a:lvl8pPr marL="2440904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8pPr>
      <a:lvl9pPr marL="2789605" algn="l" defTabSz="697401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5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5.jpe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microsoft.com/office/2007/relationships/hdphoto" Target="../media/hdphoto3.wdp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microsoft.com/office/2007/relationships/hdphoto" Target="../media/hdphoto4.wdp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6.wdp"/><Relationship Id="rId7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7.wdp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jpeg"/><Relationship Id="rId7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6FB5A7-BF80-4035-A8F6-C3DDF306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" y="763044"/>
            <a:ext cx="5327650" cy="3551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96D7D2-8C6E-4957-B8BC-3B972F77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3" b="95900" l="2897" r="97931">
                        <a14:foregroundMark x1="15448" y1="94533" x2="8000" y2="40774"/>
                        <a14:foregroundMark x1="8000" y1="40774" x2="11586" y2="10934"/>
                        <a14:foregroundMark x1="11586" y1="10934" x2="22483" y2="8656"/>
                        <a14:foregroundMark x1="22483" y1="8656" x2="86483" y2="15945"/>
                        <a14:foregroundMark x1="86483" y1="15945" x2="93517" y2="25513"/>
                        <a14:foregroundMark x1="93517" y1="25513" x2="88414" y2="43964"/>
                        <a14:foregroundMark x1="88414" y1="43964" x2="89241" y2="81093"/>
                        <a14:foregroundMark x1="89241" y1="81093" x2="81517" y2="88610"/>
                        <a14:foregroundMark x1="81517" y1="88610" x2="13655" y2="89066"/>
                        <a14:foregroundMark x1="10069" y1="86560" x2="6897" y2="71298"/>
                        <a14:foregroundMark x1="6897" y1="71298" x2="5655" y2="20273"/>
                        <a14:foregroundMark x1="5655" y1="20273" x2="13241" y2="7517"/>
                        <a14:foregroundMark x1="13241" y1="7517" x2="35586" y2="5923"/>
                        <a14:foregroundMark x1="35586" y1="5923" x2="73517" y2="9795"/>
                        <a14:foregroundMark x1="73517" y1="9795" x2="85931" y2="8884"/>
                        <a14:foregroundMark x1="85931" y1="8884" x2="96276" y2="12301"/>
                        <a14:foregroundMark x1="96276" y1="12301" x2="95586" y2="83827"/>
                        <a14:foregroundMark x1="95586" y1="83827" x2="86345" y2="94077"/>
                        <a14:foregroundMark x1="86345" y1="94077" x2="14069" y2="92027"/>
                        <a14:foregroundMark x1="14069" y1="92027" x2="9517" y2="86105"/>
                        <a14:foregroundMark x1="3034" y1="72437" x2="5379" y2="10478"/>
                        <a14:foregroundMark x1="5655" y1="10478" x2="15172" y2="6150"/>
                        <a14:foregroundMark x1="15172" y1="6150" x2="73517" y2="9339"/>
                        <a14:foregroundMark x1="73517" y1="9339" x2="92966" y2="6378"/>
                        <a14:foregroundMark x1="95586" y1="7517" x2="96276" y2="88383"/>
                        <a14:foregroundMark x1="96276" y1="88383" x2="88276" y2="95900"/>
                        <a14:foregroundMark x1="88276" y1="95900" x2="81379" y2="95900"/>
                        <a14:foregroundMark x1="93241" y1="94533" x2="96276" y2="80182"/>
                        <a14:foregroundMark x1="96276" y1="80182" x2="97931" y2="15718"/>
                        <a14:foregroundMark x1="97931" y1="15718" x2="95034" y2="12756"/>
                        <a14:foregroundMark x1="21379" y1="22551" x2="63448" y2="43964"/>
                        <a14:foregroundMark x1="63448" y1="43964" x2="69241" y2="49886"/>
                        <a14:foregroundMark x1="36138" y1="65604" x2="67448" y2="19134"/>
                        <a14:foregroundMark x1="67448" y1="19134" x2="68138" y2="18679"/>
                        <a14:foregroundMark x1="67862" y1="16856" x2="33931" y2="25513"/>
                        <a14:foregroundMark x1="33931" y1="25513" x2="30345" y2="45786"/>
                        <a14:foregroundMark x1="30345" y1="45786" x2="36138" y2="67426"/>
                        <a14:foregroundMark x1="36138" y1="67426" x2="48552" y2="76310"/>
                        <a14:foregroundMark x1="48552" y1="76310" x2="58759" y2="67654"/>
                        <a14:foregroundMark x1="58759" y1="67654" x2="63448" y2="52164"/>
                        <a14:foregroundMark x1="63448" y1="52164" x2="56552" y2="37130"/>
                        <a14:foregroundMark x1="56552" y1="37130" x2="47172" y2="34396"/>
                        <a14:foregroundMark x1="47172" y1="34396" x2="35862" y2="36446"/>
                        <a14:foregroundMark x1="35862" y1="36446" x2="38345" y2="51936"/>
                        <a14:foregroundMark x1="38345" y1="51936" x2="46069" y2="60820"/>
                        <a14:foregroundMark x1="46069" y1="60820" x2="57517" y2="56948"/>
                        <a14:foregroundMark x1="57517" y1="56948" x2="61103" y2="40091"/>
                        <a14:foregroundMark x1="61103" y1="40091" x2="54621" y2="27107"/>
                        <a14:foregroundMark x1="54621" y1="27107" x2="48828" y2="40774"/>
                        <a14:foregroundMark x1="48828" y1="40774" x2="60828" y2="47153"/>
                        <a14:foregroundMark x1="60828" y1="47153" x2="62759" y2="29157"/>
                        <a14:foregroundMark x1="62759" y1="29157" x2="42069" y2="26196"/>
                        <a14:foregroundMark x1="42069" y1="26196" x2="43034" y2="45103"/>
                        <a14:foregroundMark x1="43034" y1="45103" x2="53655" y2="43736"/>
                        <a14:foregroundMark x1="53655" y1="43736" x2="51448" y2="24374"/>
                        <a14:foregroundMark x1="51448" y1="24374" x2="40414" y2="28018"/>
                        <a14:foregroundMark x1="40414" y1="28018" x2="32414" y2="44191"/>
                        <a14:foregroundMark x1="32414" y1="44191" x2="40966" y2="56720"/>
                        <a14:foregroundMark x1="40966" y1="56720" x2="52828" y2="57403"/>
                        <a14:foregroundMark x1="52828" y1="57403" x2="57103" y2="39180"/>
                        <a14:foregroundMark x1="57103" y1="39180" x2="48690" y2="25513"/>
                        <a14:foregroundMark x1="48690" y1="25513" x2="39448" y2="30752"/>
                        <a14:foregroundMark x1="39448" y1="30752" x2="51724" y2="51253"/>
                        <a14:foregroundMark x1="51724" y1="51253" x2="60966" y2="39180"/>
                        <a14:foregroundMark x1="60966" y1="39180" x2="52966" y2="22323"/>
                        <a14:foregroundMark x1="52966" y1="22323" x2="44690" y2="32574"/>
                        <a14:foregroundMark x1="44690" y1="32574" x2="51310" y2="53986"/>
                        <a14:foregroundMark x1="51310" y1="53986" x2="59586" y2="47153"/>
                        <a14:foregroundMark x1="59586" y1="47153" x2="54483" y2="23462"/>
                        <a14:foregroundMark x1="54483" y1="23462" x2="43448" y2="35308"/>
                        <a14:foregroundMark x1="43448" y1="35308" x2="48414" y2="52847"/>
                        <a14:foregroundMark x1="48414" y1="52847" x2="53379" y2="39180"/>
                        <a14:foregroundMark x1="53379" y1="39180" x2="52414" y2="38269"/>
                        <a14:foregroundMark x1="18759" y1="85194" x2="54621" y2="75399"/>
                        <a14:foregroundMark x1="54621" y1="75399" x2="78207" y2="82005"/>
                        <a14:foregroundMark x1="78207" y1="82005" x2="62759" y2="86333"/>
                        <a14:foregroundMark x1="62759" y1="86333" x2="54207" y2="80410"/>
                        <a14:foregroundMark x1="54207" y1="80410" x2="19724" y2="81549"/>
                        <a14:foregroundMark x1="19724" y1="81549" x2="36552" y2="81549"/>
                        <a14:foregroundMark x1="36552" y1="81549" x2="69379" y2="84738"/>
                        <a14:foregroundMark x1="69379" y1="84738" x2="69241" y2="84282"/>
                        <a14:foregroundMark x1="69241" y1="84282" x2="79724" y2="84510"/>
                        <a14:foregroundMark x1="79724" y1="84510" x2="78207" y2="817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45243" y="3553513"/>
            <a:ext cx="433928" cy="262751"/>
          </a:xfrm>
          <a:prstGeom prst="rect">
            <a:avLst/>
          </a:prstGeom>
        </p:spPr>
      </p:pic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9A8F6880-2758-47F7-8798-5CA0143B6BD8}"/>
              </a:ext>
            </a:extLst>
          </p:cNvPr>
          <p:cNvSpPr/>
          <p:nvPr/>
        </p:nvSpPr>
        <p:spPr>
          <a:xfrm rot="16200000">
            <a:off x="347747" y="2739405"/>
            <a:ext cx="433929" cy="553995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CE9863-D4EF-48B7-BB50-5034E64C7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77" y="2694223"/>
            <a:ext cx="2562705" cy="16315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80A511-D420-4BF7-9A40-4290903E64F0}"/>
              </a:ext>
            </a:extLst>
          </p:cNvPr>
          <p:cNvSpPr txBox="1"/>
          <p:nvPr/>
        </p:nvSpPr>
        <p:spPr>
          <a:xfrm>
            <a:off x="-447791" y="4397718"/>
            <a:ext cx="413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Cellcom</a:t>
            </a:r>
            <a:r>
              <a:rPr lang="en-GB" sz="28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Prime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1F8DCC-4ACA-4A28-91AC-6B4BEF87DCC7}"/>
              </a:ext>
            </a:extLst>
          </p:cNvPr>
          <p:cNvSpPr txBox="1"/>
          <p:nvPr/>
        </p:nvSpPr>
        <p:spPr>
          <a:xfrm>
            <a:off x="69248" y="4798072"/>
            <a:ext cx="310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Advanced GSM Intercom</a:t>
            </a:r>
            <a:endParaRPr lang="en-GB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CFA30B-BD68-4BDD-9C09-32B6D80D74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84">
            <a:off x="2075057" y="1377264"/>
            <a:ext cx="903700" cy="1656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EE8CE-F053-4660-A8B9-04AE793CFD29}"/>
              </a:ext>
            </a:extLst>
          </p:cNvPr>
          <p:cNvSpPr txBox="1"/>
          <p:nvPr/>
        </p:nvSpPr>
        <p:spPr>
          <a:xfrm rot="20673137">
            <a:off x="1936815" y="1475654"/>
            <a:ext cx="867524" cy="276999"/>
          </a:xfrm>
          <a:prstGeom prst="rect">
            <a:avLst/>
          </a:prstGeom>
          <a:solidFill>
            <a:srgbClr val="28393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chemeClr val="bg1"/>
                </a:solidFill>
              </a:rPr>
              <a:t>Toreingang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07100A-A145-42A6-8E72-AE963F6019B2}"/>
              </a:ext>
            </a:extLst>
          </p:cNvPr>
          <p:cNvSpPr txBox="1"/>
          <p:nvPr/>
        </p:nvSpPr>
        <p:spPr>
          <a:xfrm>
            <a:off x="430832" y="5358566"/>
            <a:ext cx="4462513" cy="2078339"/>
          </a:xfrm>
          <a:prstGeom prst="rect">
            <a:avLst/>
          </a:prstGeom>
          <a:noFill/>
        </p:spPr>
        <p:txBody>
          <a:bodyPr wrap="square" lIns="69736" tIns="34868" rIns="69736" bIns="34868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C00000"/>
              </a:buClr>
              <a:buSzPct val="140000"/>
              <a:buFont typeface="Century Gothic" panose="020B0502020202020204" pitchFamily="34" charset="0"/>
              <a:buChar char="―"/>
            </a:pPr>
            <a:r>
              <a:rPr lang="de-DE" sz="800" dirty="0">
                <a:latin typeface="Century Gothic" panose="020B0502020202020204" pitchFamily="34" charset="0"/>
                <a:cs typeface="Arial" panose="020B0604020202020204" pitchFamily="34" charset="0"/>
              </a:rPr>
              <a:t>Ruft Ihr Telefon oder Ihr Mobiltelefon bei einer Ankunft an, wenn der Besucher die Anruftaste drückt.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SzPct val="140000"/>
              <a:buFont typeface="Century Gothic" panose="020B0502020202020204" pitchFamily="34" charset="0"/>
              <a:buChar char="―"/>
            </a:pPr>
            <a:r>
              <a:rPr lang="de-DE" sz="800" dirty="0">
                <a:latin typeface="Century Gothic" panose="020B0502020202020204" pitchFamily="34" charset="0"/>
                <a:cs typeface="Arial" panose="020B0604020202020204" pitchFamily="34" charset="0"/>
              </a:rPr>
              <a:t>Verpassen Sie niemals einen Besucher durch Handy-Anrufe.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SzPct val="140000"/>
              <a:buFont typeface="Century Gothic" panose="020B0502020202020204" pitchFamily="34" charset="0"/>
              <a:buChar char="―"/>
            </a:pPr>
            <a:r>
              <a:rPr lang="de-DE" sz="800" dirty="0">
                <a:latin typeface="Century Gothic" panose="020B0502020202020204" pitchFamily="34" charset="0"/>
                <a:cs typeface="Arial" panose="020B0604020202020204" pitchFamily="34" charset="0"/>
              </a:rPr>
              <a:t>Funktioniert mit jedem Standardvertrag oder jeder Pre-Pay-GSM-Micro-SIM-Karte.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SzPct val="140000"/>
              <a:buFont typeface="Century Gothic" panose="020B0502020202020204" pitchFamily="34" charset="0"/>
              <a:buChar char="―"/>
            </a:pPr>
            <a:r>
              <a:rPr lang="de-DE" sz="800" dirty="0">
                <a:latin typeface="Century Gothic" panose="020B0502020202020204" pitchFamily="34" charset="0"/>
                <a:cs typeface="Arial" panose="020B0604020202020204" pitchFamily="34" charset="0"/>
              </a:rPr>
              <a:t>Kommt mit optionaler VodafoneTM 12-Monats-Vertrags-SIM, unbegrenzten Anrufen und Texten für £ 7,50 / Monat + MwSt. * (Es gelten die allgemeinen Geschäftsbedingungen, nur Zone 1 Europa).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SzPct val="140000"/>
              <a:buFont typeface="Century Gothic" panose="020B0502020202020204" pitchFamily="34" charset="0"/>
              <a:buChar char="―"/>
            </a:pPr>
            <a:r>
              <a:rPr lang="de-DE" sz="800" dirty="0">
                <a:latin typeface="Century Gothic" panose="020B0502020202020204" pitchFamily="34" charset="0"/>
                <a:cs typeface="Arial" panose="020B0604020202020204" pitchFamily="34" charset="0"/>
              </a:rPr>
              <a:t>Kostenlose App für Hausbesitzer zum Auslösen von Toren, Einrichten der automatischen Öffnungs- und Schließzeiten, Erstellen neuer Zugangscodes, Empfangen von Benachrichtigungen bei der Ankunft usw.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SzPct val="140000"/>
              <a:buFont typeface="Century Gothic" panose="020B0502020202020204" pitchFamily="34" charset="0"/>
              <a:buChar char="―"/>
            </a:pPr>
            <a:r>
              <a:rPr lang="de-DE" sz="800" dirty="0">
                <a:latin typeface="Century Gothic" panose="020B0502020202020204" pitchFamily="34" charset="0"/>
                <a:cs typeface="Arial" panose="020B0604020202020204" pitchFamily="34" charset="0"/>
              </a:rPr>
              <a:t>Kostenlose Installer-App für Remote-Programmierung und Diagnose.</a:t>
            </a:r>
            <a:endParaRPr lang="en-GB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825667-CC03-47D8-BA0A-36C9B7D68BDE}"/>
              </a:ext>
            </a:extLst>
          </p:cNvPr>
          <p:cNvGrpSpPr/>
          <p:nvPr/>
        </p:nvGrpSpPr>
        <p:grpSpPr>
          <a:xfrm>
            <a:off x="433337" y="254810"/>
            <a:ext cx="4721223" cy="299372"/>
            <a:chOff x="433337" y="254810"/>
            <a:chExt cx="4721223" cy="2993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CA6DE5-C3AA-4FF2-8C63-4C7B0E09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4" y="254810"/>
              <a:ext cx="517957" cy="27126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7BBB5-D6D6-4935-811E-3328A59EA975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7" y="539886"/>
              <a:ext cx="446251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D45C61-279A-49FA-A350-DD72B009857A}"/>
                </a:ext>
              </a:extLst>
            </p:cNvPr>
            <p:cNvSpPr txBox="1"/>
            <p:nvPr/>
          </p:nvSpPr>
          <p:spPr>
            <a:xfrm>
              <a:off x="3788295" y="338738"/>
              <a:ext cx="1366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Roboto Lt" pitchFamily="2" charset="0"/>
                  <a:ea typeface="Roboto Lt" pitchFamily="2" charset="0"/>
                </a:rPr>
                <a:t>CELLCOM PRIME</a:t>
              </a:r>
            </a:p>
          </p:txBody>
        </p:sp>
      </p:grpSp>
      <p:pic>
        <p:nvPicPr>
          <p:cNvPr id="3" name="Picture 2" descr="A picture containing photo, white, table, computer&#10;&#10;Description automatically generated">
            <a:extLst>
              <a:ext uri="{FF2B5EF4-FFF2-40B4-BE49-F238E27FC236}">
                <a16:creationId xmlns:a16="http://schemas.microsoft.com/office/drawing/2014/main" id="{472F5CD3-31BA-4F87-B045-4A131FA412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" y="829459"/>
            <a:ext cx="1244115" cy="18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04" y="2691873"/>
            <a:ext cx="954321" cy="173368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50790" y="1908734"/>
            <a:ext cx="135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latin typeface="Century Gothic" panose="020B0502020202020204" pitchFamily="34" charset="0"/>
                <a:cs typeface="Arial" panose="020B0604020202020204" pitchFamily="34" charset="0"/>
              </a:rPr>
              <a:t>Fügen Sie Tastaturcodes per App hinzu.</a:t>
            </a:r>
            <a:endParaRPr lang="en-GB" sz="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0305" y="2557402"/>
            <a:ext cx="1404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latin typeface="Century Gothic" panose="020B0502020202020204" pitchFamily="34" charset="0"/>
                <a:cs typeface="Arial" panose="020B0604020202020204" pitchFamily="34" charset="0"/>
              </a:rPr>
              <a:t>F</a:t>
            </a:r>
            <a:r>
              <a:rPr lang="de-DE" sz="700" dirty="0">
                <a:latin typeface="Century Gothic" panose="020B0502020202020204" pitchFamily="34" charset="0"/>
                <a:cs typeface="Times New Roman" panose="02020603050405020304" pitchFamily="18" charset="0"/>
              </a:rPr>
              <a:t>ü</a:t>
            </a:r>
            <a:r>
              <a:rPr lang="de-DE" sz="700" dirty="0">
                <a:latin typeface="Century Gothic" panose="020B0502020202020204" pitchFamily="34" charset="0"/>
                <a:cs typeface="Arial" panose="020B0604020202020204" pitchFamily="34" charset="0"/>
              </a:rPr>
              <a:t>gen Sie zeitlich begrenzte Codes ein</a:t>
            </a:r>
            <a:endParaRPr lang="en-GB" sz="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4951" y="1892165"/>
            <a:ext cx="9801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latin typeface="Century Gothic" panose="020B0502020202020204" pitchFamily="34" charset="0"/>
                <a:cs typeface="Arial" panose="020B0604020202020204" pitchFamily="34" charset="0"/>
              </a:rPr>
              <a:t>Stellen Sie die automatischen Öffnungs- und Schließzeiten des Tors ein.</a:t>
            </a:r>
            <a:endParaRPr lang="en-GB" sz="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7425" y="2619123"/>
            <a:ext cx="1141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Einstellbare</a:t>
            </a:r>
            <a:r>
              <a:rPr lang="en-GB" sz="700" dirty="0">
                <a:latin typeface="Century Gothic" panose="020B0502020202020204" pitchFamily="34" charset="0"/>
                <a:cs typeface="Arial" panose="020B0604020202020204" pitchFamily="34" charset="0"/>
              </a:rPr>
              <a:t> “</a:t>
            </a:r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nicht</a:t>
            </a:r>
            <a:r>
              <a:rPr lang="en-GB" sz="7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St</a:t>
            </a:r>
            <a:r>
              <a:rPr lang="en-GB" sz="7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ö</a:t>
            </a:r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ren</a:t>
            </a:r>
            <a:r>
              <a:rPr lang="en-GB" sz="700" dirty="0">
                <a:latin typeface="Century Gothic" panose="020B0502020202020204" pitchFamily="34" charset="0"/>
                <a:cs typeface="Arial" panose="020B0604020202020204" pitchFamily="34" charset="0"/>
              </a:rPr>
              <a:t>” </a:t>
            </a:r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Zeiten</a:t>
            </a:r>
            <a:r>
              <a:rPr lang="en-GB" sz="9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8055" y="3224609"/>
            <a:ext cx="116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Benutzerprotokoll</a:t>
            </a:r>
            <a:r>
              <a:rPr lang="en-GB" sz="700" dirty="0">
                <a:latin typeface="Century Gothic" panose="020B0502020202020204" pitchFamily="34" charset="0"/>
                <a:cs typeface="Arial" panose="020B0604020202020204" pitchFamily="34" charset="0"/>
              </a:rPr>
              <a:t> auf </a:t>
            </a:r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Ihrem</a:t>
            </a:r>
            <a:r>
              <a:rPr lang="en-GB" sz="7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Telefon</a:t>
            </a:r>
            <a:r>
              <a:rPr lang="en-GB" sz="7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78876" y="5003071"/>
            <a:ext cx="930568" cy="1701226"/>
            <a:chOff x="5259212" y="4965774"/>
            <a:chExt cx="1071533" cy="2169630"/>
          </a:xfrm>
        </p:grpSpPr>
        <p:pic>
          <p:nvPicPr>
            <p:cNvPr id="69" name="Picture 68" descr="Image result for iphone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212" y="4965774"/>
              <a:ext cx="1071533" cy="2169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654" y="5195078"/>
              <a:ext cx="911221" cy="167609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043993" y="5000452"/>
            <a:ext cx="870681" cy="1701226"/>
            <a:chOff x="7712914" y="2893460"/>
            <a:chExt cx="1124596" cy="2379608"/>
          </a:xfrm>
        </p:grpSpPr>
        <p:pic>
          <p:nvPicPr>
            <p:cNvPr id="72" name="Picture 18" descr="Image result for android phone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914" y="2893460"/>
              <a:ext cx="1124596" cy="2379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74" y="3147591"/>
              <a:ext cx="1030283" cy="189546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1048821" y="4916727"/>
            <a:ext cx="1095476" cy="1922000"/>
            <a:chOff x="3804303" y="3280322"/>
            <a:chExt cx="1574750" cy="2981219"/>
          </a:xfrm>
        </p:grpSpPr>
        <p:pic>
          <p:nvPicPr>
            <p:cNvPr id="75" name="Picture 18" descr="Image result for android phone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303" y="3280322"/>
              <a:ext cx="1574750" cy="298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674" y="3575105"/>
              <a:ext cx="1359321" cy="240056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Group 76"/>
          <p:cNvGrpSpPr/>
          <p:nvPr/>
        </p:nvGrpSpPr>
        <p:grpSpPr>
          <a:xfrm>
            <a:off x="3065199" y="4927027"/>
            <a:ext cx="1003083" cy="1912080"/>
            <a:chOff x="4010844" y="5462148"/>
            <a:chExt cx="1524793" cy="3052520"/>
          </a:xfrm>
        </p:grpSpPr>
        <p:pic>
          <p:nvPicPr>
            <p:cNvPr id="78" name="Picture 4" descr="Image result for iphone im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844" y="5462148"/>
              <a:ext cx="1524793" cy="30525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51" y="5780829"/>
              <a:ext cx="1306885" cy="2347171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2002307" y="4876391"/>
            <a:ext cx="1115617" cy="2117652"/>
            <a:chOff x="2429301" y="5806668"/>
            <a:chExt cx="1904986" cy="3813639"/>
          </a:xfrm>
        </p:grpSpPr>
        <p:pic>
          <p:nvPicPr>
            <p:cNvPr id="81" name="Picture 4" descr="Image result for iphone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301" y="5806668"/>
              <a:ext cx="1904986" cy="38136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356" y="6224232"/>
              <a:ext cx="1612512" cy="292245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30847652-4EBF-47AD-AC97-32A0B291E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5100" y="3512083"/>
            <a:ext cx="448545" cy="19935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90D1AEF-7BD4-4458-9D80-38B2BE601D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5018" y="3743554"/>
            <a:ext cx="209783" cy="16417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A5A0183-8F3C-48A7-A889-9CFA513586B0}"/>
              </a:ext>
            </a:extLst>
          </p:cNvPr>
          <p:cNvSpPr/>
          <p:nvPr/>
        </p:nvSpPr>
        <p:spPr>
          <a:xfrm>
            <a:off x="4090581" y="3467779"/>
            <a:ext cx="934768" cy="456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2x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Relays</a:t>
            </a:r>
          </a:p>
        </p:txBody>
      </p:sp>
      <p:pic>
        <p:nvPicPr>
          <p:cNvPr id="5128" name="Picture 8" descr="Image result for 7 day calendar icon">
            <a:extLst>
              <a:ext uri="{FF2B5EF4-FFF2-40B4-BE49-F238E27FC236}">
                <a16:creationId xmlns:a16="http://schemas.microsoft.com/office/drawing/2014/main" id="{CFD885E7-7C00-4F34-AB86-11AE35049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4" y="1914437"/>
            <a:ext cx="265481" cy="2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do not call icon">
            <a:extLst>
              <a:ext uri="{FF2B5EF4-FFF2-40B4-BE49-F238E27FC236}">
                <a16:creationId xmlns:a16="http://schemas.microsoft.com/office/drawing/2014/main" id="{5524CB97-54F3-43A5-B743-35509C4C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9" y="2575725"/>
            <a:ext cx="342062" cy="3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6EAD964-F6F5-43AB-BB18-392BD2ABF24F}"/>
              </a:ext>
            </a:extLst>
          </p:cNvPr>
          <p:cNvGrpSpPr/>
          <p:nvPr/>
        </p:nvGrpSpPr>
        <p:grpSpPr>
          <a:xfrm>
            <a:off x="562895" y="2756310"/>
            <a:ext cx="204417" cy="204417"/>
            <a:chOff x="-1623668" y="2171095"/>
            <a:chExt cx="199354" cy="199354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359673C-B020-4925-A25D-744B13EAEA0C}"/>
                </a:ext>
              </a:extLst>
            </p:cNvPr>
            <p:cNvSpPr/>
            <p:nvPr/>
          </p:nvSpPr>
          <p:spPr>
            <a:xfrm>
              <a:off x="-1600729" y="2182650"/>
              <a:ext cx="153476" cy="1414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32" name="Picture 12" descr="Image result for time clock icon">
              <a:extLst>
                <a:ext uri="{FF2B5EF4-FFF2-40B4-BE49-F238E27FC236}">
                  <a16:creationId xmlns:a16="http://schemas.microsoft.com/office/drawing/2014/main" id="{DD241ABC-6BAF-4925-BA69-F76BF2468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3668" y="2171095"/>
              <a:ext cx="199354" cy="19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0" name="Picture 5119">
            <a:extLst>
              <a:ext uri="{FF2B5EF4-FFF2-40B4-BE49-F238E27FC236}">
                <a16:creationId xmlns:a16="http://schemas.microsoft.com/office/drawing/2014/main" id="{AACFF1B4-D55B-480D-A1B4-EB22731730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0429" y="3155168"/>
            <a:ext cx="365952" cy="371127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4E43FA-E422-4969-AD40-9FDD97AD1196}"/>
              </a:ext>
            </a:extLst>
          </p:cNvPr>
          <p:cNvGrpSpPr/>
          <p:nvPr/>
        </p:nvGrpSpPr>
        <p:grpSpPr>
          <a:xfrm>
            <a:off x="654082" y="2070237"/>
            <a:ext cx="187883" cy="187883"/>
            <a:chOff x="-1623668" y="2171095"/>
            <a:chExt cx="199354" cy="19935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640D74A-26D1-4F1B-B226-86ABD165D275}"/>
                </a:ext>
              </a:extLst>
            </p:cNvPr>
            <p:cNvSpPr/>
            <p:nvPr/>
          </p:nvSpPr>
          <p:spPr>
            <a:xfrm>
              <a:off x="-1600729" y="2182650"/>
              <a:ext cx="153476" cy="1414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5" name="Picture 12" descr="Image result for time clock icon">
              <a:extLst>
                <a:ext uri="{FF2B5EF4-FFF2-40B4-BE49-F238E27FC236}">
                  <a16:creationId xmlns:a16="http://schemas.microsoft.com/office/drawing/2014/main" id="{8DC7FB5E-A2F9-4899-BA2A-DD5D44585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3668" y="2171095"/>
              <a:ext cx="199354" cy="19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8" name="Picture 18" descr="Image result for pin pad icon">
            <a:extLst>
              <a:ext uri="{FF2B5EF4-FFF2-40B4-BE49-F238E27FC236}">
                <a16:creationId xmlns:a16="http://schemas.microsoft.com/office/drawing/2014/main" id="{C37B26E6-1409-4A68-AA39-39DA3107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91" y="1924973"/>
            <a:ext cx="348204" cy="3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8" descr="Image result for pin pad icon">
            <a:extLst>
              <a:ext uri="{FF2B5EF4-FFF2-40B4-BE49-F238E27FC236}">
                <a16:creationId xmlns:a16="http://schemas.microsoft.com/office/drawing/2014/main" id="{33F95D2F-C1C6-4756-96D0-31F9D173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08" y="2513335"/>
            <a:ext cx="323165" cy="3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4356B3E-9E83-4B4A-895C-FED95BBFBCDA}"/>
              </a:ext>
            </a:extLst>
          </p:cNvPr>
          <p:cNvGrpSpPr/>
          <p:nvPr/>
        </p:nvGrpSpPr>
        <p:grpSpPr>
          <a:xfrm>
            <a:off x="3417839" y="2677107"/>
            <a:ext cx="173590" cy="173590"/>
            <a:chOff x="-1623668" y="2171095"/>
            <a:chExt cx="199354" cy="199354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313A5F9-E677-4AC7-85E4-32ED929FD2A2}"/>
                </a:ext>
              </a:extLst>
            </p:cNvPr>
            <p:cNvSpPr/>
            <p:nvPr/>
          </p:nvSpPr>
          <p:spPr>
            <a:xfrm>
              <a:off x="-1600729" y="2182650"/>
              <a:ext cx="153476" cy="1414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5" name="Picture 12" descr="Image result for time clock icon">
              <a:extLst>
                <a:ext uri="{FF2B5EF4-FFF2-40B4-BE49-F238E27FC236}">
                  <a16:creationId xmlns:a16="http://schemas.microsoft.com/office/drawing/2014/main" id="{E0354773-F0EF-4810-BE05-5C8AF5DD8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3668" y="2171095"/>
              <a:ext cx="199354" cy="19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40" name="Picture 20" descr="Image result for gsm signal icon">
            <a:extLst>
              <a:ext uri="{FF2B5EF4-FFF2-40B4-BE49-F238E27FC236}">
                <a16:creationId xmlns:a16="http://schemas.microsoft.com/office/drawing/2014/main" id="{D13BD764-63B3-406E-ABFB-66AE5297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72" y="3053950"/>
            <a:ext cx="244192" cy="2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517B2D70-5837-4380-B68E-F20106BBB5C6}"/>
              </a:ext>
            </a:extLst>
          </p:cNvPr>
          <p:cNvSpPr txBox="1"/>
          <p:nvPr/>
        </p:nvSpPr>
        <p:spPr>
          <a:xfrm>
            <a:off x="3655039" y="3013589"/>
            <a:ext cx="14045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>
                <a:latin typeface="Century Gothic" panose="020B0502020202020204" pitchFamily="34" charset="0"/>
                <a:cs typeface="Arial" panose="020B0604020202020204" pitchFamily="34" charset="0"/>
              </a:rPr>
              <a:t>Hochleistungsantenne</a:t>
            </a:r>
            <a:endParaRPr lang="en-GB" sz="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44" name="Picture 24" descr="Image result for lightbulb icon icon">
            <a:extLst>
              <a:ext uri="{FF2B5EF4-FFF2-40B4-BE49-F238E27FC236}">
                <a16:creationId xmlns:a16="http://schemas.microsoft.com/office/drawing/2014/main" id="{0AC168BE-5872-4AF0-9DE5-BA76D92A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3" y="3577507"/>
            <a:ext cx="372337" cy="3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2BC1653-01D2-4787-9605-BBD872DA33BD}"/>
              </a:ext>
            </a:extLst>
          </p:cNvPr>
          <p:cNvSpPr txBox="1"/>
          <p:nvPr/>
        </p:nvSpPr>
        <p:spPr>
          <a:xfrm>
            <a:off x="707629" y="3645491"/>
            <a:ext cx="807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 err="1">
                <a:latin typeface="Century Gothic" panose="020B0502020202020204" pitchFamily="34" charset="0"/>
                <a:cs typeface="Arial" panose="020B0604020202020204" pitchFamily="34" charset="0"/>
              </a:rPr>
              <a:t>Beleuchtete</a:t>
            </a:r>
            <a:r>
              <a:rPr lang="en-GB" sz="75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750" dirty="0" err="1">
                <a:latin typeface="Century Gothic" panose="020B0502020202020204" pitchFamily="34" charset="0"/>
                <a:cs typeface="Arial" panose="020B0604020202020204" pitchFamily="34" charset="0"/>
              </a:rPr>
              <a:t>Ruftaste</a:t>
            </a:r>
            <a:r>
              <a:rPr lang="en-GB" sz="75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750" dirty="0" err="1">
                <a:latin typeface="Century Gothic" panose="020B0502020202020204" pitchFamily="34" charset="0"/>
                <a:cs typeface="Arial" panose="020B0604020202020204" pitchFamily="34" charset="0"/>
              </a:rPr>
              <a:t>sowie</a:t>
            </a:r>
            <a:r>
              <a:rPr lang="en-GB" sz="75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750" dirty="0" err="1">
                <a:latin typeface="Century Gothic" panose="020B0502020202020204" pitchFamily="34" charset="0"/>
                <a:cs typeface="Arial" panose="020B0604020202020204" pitchFamily="34" charset="0"/>
              </a:rPr>
              <a:t>Wahlfeld</a:t>
            </a:r>
            <a:r>
              <a:rPr lang="en-GB" sz="7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D5E6C0-A945-4DBF-8310-7C514BD4815B}"/>
              </a:ext>
            </a:extLst>
          </p:cNvPr>
          <p:cNvSpPr txBox="1"/>
          <p:nvPr/>
        </p:nvSpPr>
        <p:spPr>
          <a:xfrm>
            <a:off x="1291553" y="4598048"/>
            <a:ext cx="2680700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6" dirty="0">
                <a:latin typeface="Century Gothic" panose="020B0502020202020204" pitchFamily="34" charset="0"/>
                <a:cs typeface="Arial" panose="020B0604020202020204" pitchFamily="34" charset="0"/>
              </a:rPr>
              <a:t>App-</a:t>
            </a:r>
            <a:r>
              <a:rPr lang="en-GB" sz="906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Ü</a:t>
            </a:r>
            <a:r>
              <a:rPr lang="en-GB" sz="906" dirty="0" err="1">
                <a:latin typeface="Century Gothic" panose="020B0502020202020204" pitchFamily="34" charset="0"/>
                <a:cs typeface="Arial" panose="020B0604020202020204" pitchFamily="34" charset="0"/>
              </a:rPr>
              <a:t>bersicht</a:t>
            </a:r>
            <a:endParaRPr lang="en-GB" sz="906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2BD0BF-A48D-43E0-83D9-0B259F7CEA84}"/>
              </a:ext>
            </a:extLst>
          </p:cNvPr>
          <p:cNvGrpSpPr/>
          <p:nvPr/>
        </p:nvGrpSpPr>
        <p:grpSpPr>
          <a:xfrm>
            <a:off x="433337" y="254810"/>
            <a:ext cx="4864341" cy="299372"/>
            <a:chOff x="433337" y="254810"/>
            <a:chExt cx="4864341" cy="29937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1D26615-458A-4D5A-A4E6-EFA8483B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4" y="254810"/>
              <a:ext cx="517957" cy="271262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46DA94E-99B3-48C4-87EF-E1D8469E997F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7" y="539886"/>
              <a:ext cx="446251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2EACB31-EA7F-4752-9C46-3A19B4197B6F}"/>
                </a:ext>
              </a:extLst>
            </p:cNvPr>
            <p:cNvSpPr txBox="1"/>
            <p:nvPr/>
          </p:nvSpPr>
          <p:spPr>
            <a:xfrm>
              <a:off x="3931413" y="338738"/>
              <a:ext cx="1366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Roboto Lt" pitchFamily="2" charset="0"/>
                  <a:ea typeface="Roboto Lt" pitchFamily="2" charset="0"/>
                </a:rPr>
                <a:t>CELLCOM PRIME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1B5929-CD60-48E8-A8CE-49E6E767DCB6}"/>
              </a:ext>
            </a:extLst>
          </p:cNvPr>
          <p:cNvGrpSpPr/>
          <p:nvPr/>
        </p:nvGrpSpPr>
        <p:grpSpPr>
          <a:xfrm>
            <a:off x="278876" y="734165"/>
            <a:ext cx="4926021" cy="859930"/>
            <a:chOff x="278876" y="857990"/>
            <a:chExt cx="4926021" cy="8599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21" y="857990"/>
              <a:ext cx="3251532" cy="81865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78876" y="1456310"/>
              <a:ext cx="49260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spc="453" dirty="0"/>
                <a:t>Innovative</a:t>
              </a:r>
              <a:r>
                <a:rPr lang="en-GB" sz="1100" spc="453" dirty="0"/>
                <a:t> GSM </a:t>
              </a:r>
              <a:r>
                <a:rPr lang="en-GB" sz="1100" spc="453" dirty="0" err="1"/>
                <a:t>Gegensprechanlage</a:t>
              </a:r>
              <a:endParaRPr lang="en-GB" sz="1100" spc="453" dirty="0"/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8EE5C92-6FE2-4A11-A532-CCB4B90587DD}"/>
              </a:ext>
            </a:extLst>
          </p:cNvPr>
          <p:cNvCxnSpPr>
            <a:cxnSpLocks/>
          </p:cNvCxnSpPr>
          <p:nvPr/>
        </p:nvCxnSpPr>
        <p:spPr>
          <a:xfrm>
            <a:off x="1674150" y="4515441"/>
            <a:ext cx="0" cy="40128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675C6-3194-4FCE-98BD-4A590077E78C}"/>
              </a:ext>
            </a:extLst>
          </p:cNvPr>
          <p:cNvCxnSpPr>
            <a:cxnSpLocks/>
          </p:cNvCxnSpPr>
          <p:nvPr/>
        </p:nvCxnSpPr>
        <p:spPr>
          <a:xfrm>
            <a:off x="1674150" y="2214437"/>
            <a:ext cx="385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71B19A-5951-4838-B5FE-D059B2C1FC39}"/>
              </a:ext>
            </a:extLst>
          </p:cNvPr>
          <p:cNvCxnSpPr>
            <a:cxnSpLocks/>
          </p:cNvCxnSpPr>
          <p:nvPr/>
        </p:nvCxnSpPr>
        <p:spPr>
          <a:xfrm>
            <a:off x="1675091" y="2763902"/>
            <a:ext cx="385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14890-764C-47D0-A39D-A76005648A4D}"/>
              </a:ext>
            </a:extLst>
          </p:cNvPr>
          <p:cNvCxnSpPr>
            <a:cxnSpLocks/>
          </p:cNvCxnSpPr>
          <p:nvPr/>
        </p:nvCxnSpPr>
        <p:spPr>
          <a:xfrm>
            <a:off x="1679407" y="3336754"/>
            <a:ext cx="4113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AE2D87-F140-4C90-8C73-40F05B435A14}"/>
              </a:ext>
            </a:extLst>
          </p:cNvPr>
          <p:cNvCxnSpPr>
            <a:cxnSpLocks/>
          </p:cNvCxnSpPr>
          <p:nvPr/>
        </p:nvCxnSpPr>
        <p:spPr>
          <a:xfrm>
            <a:off x="1705655" y="3813231"/>
            <a:ext cx="43864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677D688-16FA-4375-B290-DF2C2AC3E269}"/>
              </a:ext>
            </a:extLst>
          </p:cNvPr>
          <p:cNvCxnSpPr>
            <a:cxnSpLocks/>
          </p:cNvCxnSpPr>
          <p:nvPr/>
        </p:nvCxnSpPr>
        <p:spPr>
          <a:xfrm>
            <a:off x="3107537" y="2093539"/>
            <a:ext cx="2827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93FD2C-2D8B-47CB-A013-E071084F361A}"/>
              </a:ext>
            </a:extLst>
          </p:cNvPr>
          <p:cNvCxnSpPr>
            <a:cxnSpLocks/>
          </p:cNvCxnSpPr>
          <p:nvPr/>
        </p:nvCxnSpPr>
        <p:spPr>
          <a:xfrm>
            <a:off x="3090645" y="2619123"/>
            <a:ext cx="3539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71BDD2F-D004-4267-B303-CA4E297E69C3}"/>
              </a:ext>
            </a:extLst>
          </p:cNvPr>
          <p:cNvCxnSpPr>
            <a:cxnSpLocks/>
          </p:cNvCxnSpPr>
          <p:nvPr/>
        </p:nvCxnSpPr>
        <p:spPr>
          <a:xfrm>
            <a:off x="3127260" y="3175171"/>
            <a:ext cx="26299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FF65995-6D7D-4464-9C38-69881B0191D3}"/>
              </a:ext>
            </a:extLst>
          </p:cNvPr>
          <p:cNvCxnSpPr>
            <a:cxnSpLocks/>
          </p:cNvCxnSpPr>
          <p:nvPr/>
        </p:nvCxnSpPr>
        <p:spPr>
          <a:xfrm>
            <a:off x="3181598" y="3594402"/>
            <a:ext cx="38514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5" name="Picture 84" descr="A picture containing photo, white, table, computer&#10;&#10;Description automatically generated">
            <a:extLst>
              <a:ext uri="{FF2B5EF4-FFF2-40B4-BE49-F238E27FC236}">
                <a16:creationId xmlns:a16="http://schemas.microsoft.com/office/drawing/2014/main" id="{B65A50E8-545D-4E63-B913-8495810AAF1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90" y="1705498"/>
            <a:ext cx="1545694" cy="2350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56EEDA-3490-4923-AAD1-4B5B0D5C74E1}"/>
              </a:ext>
            </a:extLst>
          </p:cNvPr>
          <p:cNvSpPr txBox="1"/>
          <p:nvPr/>
        </p:nvSpPr>
        <p:spPr>
          <a:xfrm>
            <a:off x="3090645" y="6845071"/>
            <a:ext cx="3223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*App </a:t>
            </a:r>
            <a:r>
              <a:rPr lang="en-GB" sz="700" dirty="0" err="1"/>
              <a:t>Dahrstellung</a:t>
            </a:r>
            <a:r>
              <a:rPr lang="en-GB" sz="700" dirty="0"/>
              <a:t> </a:t>
            </a:r>
            <a:r>
              <a:rPr lang="en-GB" sz="700" dirty="0" err="1"/>
              <a:t>dient</a:t>
            </a:r>
            <a:r>
              <a:rPr lang="en-GB" sz="700" dirty="0"/>
              <a:t> </a:t>
            </a:r>
            <a:r>
              <a:rPr lang="en-GB" sz="700" dirty="0" err="1"/>
              <a:t>nur</a:t>
            </a:r>
            <a:r>
              <a:rPr lang="en-GB" sz="700" dirty="0"/>
              <a:t> </a:t>
            </a:r>
            <a:r>
              <a:rPr lang="en-GB" sz="700" dirty="0" err="1"/>
              <a:t>zu</a:t>
            </a:r>
            <a:r>
              <a:rPr lang="en-GB" sz="700" dirty="0"/>
              <a:t> </a:t>
            </a:r>
            <a:r>
              <a:rPr lang="en-GB" sz="700" dirty="0" err="1"/>
              <a:t>Representationszwecken</a:t>
            </a:r>
            <a:r>
              <a:rPr lang="en-GB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550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50E071-039E-4CEF-AA1E-5EEF259FB267}"/>
              </a:ext>
            </a:extLst>
          </p:cNvPr>
          <p:cNvGrpSpPr/>
          <p:nvPr/>
        </p:nvGrpSpPr>
        <p:grpSpPr>
          <a:xfrm>
            <a:off x="3660888" y="1592248"/>
            <a:ext cx="1326386" cy="2523755"/>
            <a:chOff x="3822535" y="1791524"/>
            <a:chExt cx="1428130" cy="2717346"/>
          </a:xfrm>
        </p:grpSpPr>
        <p:pic>
          <p:nvPicPr>
            <p:cNvPr id="33" name="Picture 18" descr="Image result for android phone image">
              <a:extLst>
                <a:ext uri="{FF2B5EF4-FFF2-40B4-BE49-F238E27FC236}">
                  <a16:creationId xmlns:a16="http://schemas.microsoft.com/office/drawing/2014/main" id="{643DB1B5-B93E-4C21-A6C6-686C5CAB0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535" y="1791524"/>
              <a:ext cx="1428130" cy="271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9CF1891-5807-4D2E-9E7C-1550E37BA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660" y="2084654"/>
              <a:ext cx="1312393" cy="2157590"/>
            </a:xfrm>
            <a:prstGeom prst="rect">
              <a:avLst/>
            </a:prstGeom>
          </p:spPr>
        </p:pic>
      </p:grpSp>
      <p:pic>
        <p:nvPicPr>
          <p:cNvPr id="18" name="Picture 18" descr="Image result for android phone image">
            <a:extLst>
              <a:ext uri="{FF2B5EF4-FFF2-40B4-BE49-F238E27FC236}">
                <a16:creationId xmlns:a16="http://schemas.microsoft.com/office/drawing/2014/main" id="{8B763A2D-4D69-4ADC-9441-81E95315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5" y="1592248"/>
            <a:ext cx="1326386" cy="2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40F585-BA84-497B-9348-A6DF24059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" y="1852980"/>
            <a:ext cx="1223507" cy="20307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6229E3-3B60-4985-A088-E94373372696}"/>
              </a:ext>
            </a:extLst>
          </p:cNvPr>
          <p:cNvSpPr/>
          <p:nvPr/>
        </p:nvSpPr>
        <p:spPr>
          <a:xfrm>
            <a:off x="173622" y="4410539"/>
            <a:ext cx="1213921" cy="30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Erstellen Sie eine Liste aller Ihrer Installationen für die spätere Bearbeitung oder Diagnose</a:t>
            </a:r>
            <a:endParaRPr lang="en-GB" sz="7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18" descr="Image result for android phone image">
            <a:extLst>
              <a:ext uri="{FF2B5EF4-FFF2-40B4-BE49-F238E27FC236}">
                <a16:creationId xmlns:a16="http://schemas.microsoft.com/office/drawing/2014/main" id="{6D82C989-E261-4F35-9277-26CD25A9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95" y="1690649"/>
            <a:ext cx="1326386" cy="2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1077B3-376E-4DD5-AE6B-8578E8A69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75" y="1941854"/>
            <a:ext cx="1221005" cy="203078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589304F-596C-41F7-9659-64F668E9293B}"/>
              </a:ext>
            </a:extLst>
          </p:cNvPr>
          <p:cNvSpPr/>
          <p:nvPr/>
        </p:nvSpPr>
        <p:spPr>
          <a:xfrm>
            <a:off x="1377237" y="4188451"/>
            <a:ext cx="1103618" cy="898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Komplettes Menü aller Parameter zur Einstellung per App</a:t>
            </a:r>
            <a:endParaRPr lang="en-GB" sz="7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18" descr="Image result for android phone image">
            <a:extLst>
              <a:ext uri="{FF2B5EF4-FFF2-40B4-BE49-F238E27FC236}">
                <a16:creationId xmlns:a16="http://schemas.microsoft.com/office/drawing/2014/main" id="{0619A468-CCE1-4AD6-A066-762D0FCF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31" y="1690649"/>
            <a:ext cx="1326386" cy="2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F6F51-B8D2-4DFC-8B87-BC731060B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77" y="1940040"/>
            <a:ext cx="1222693" cy="203746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8756FAA-2B61-44C3-A5A5-740D0D50AE4D}"/>
              </a:ext>
            </a:extLst>
          </p:cNvPr>
          <p:cNvSpPr/>
          <p:nvPr/>
        </p:nvSpPr>
        <p:spPr>
          <a:xfrm>
            <a:off x="2771377" y="4356434"/>
            <a:ext cx="1086106" cy="614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Automatische Öffnungs- und Schließzeiten programmierbar</a:t>
            </a:r>
            <a:endParaRPr lang="en-GB" sz="7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A03A50-F600-4074-B4DA-B08C6C9F0AB2}"/>
              </a:ext>
            </a:extLst>
          </p:cNvPr>
          <p:cNvSpPr/>
          <p:nvPr/>
        </p:nvSpPr>
        <p:spPr>
          <a:xfrm>
            <a:off x="3895278" y="4213839"/>
            <a:ext cx="1221143" cy="614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Telefonnummern</a:t>
            </a:r>
            <a:r>
              <a:rPr lang="en-GB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7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einfach</a:t>
            </a:r>
            <a:r>
              <a:rPr lang="en-GB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7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bearbeiten</a:t>
            </a:r>
            <a:r>
              <a:rPr lang="en-GB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A07CDE-FFAC-4B55-AD2F-037579FC2A2C}"/>
              </a:ext>
            </a:extLst>
          </p:cNvPr>
          <p:cNvGrpSpPr/>
          <p:nvPr/>
        </p:nvGrpSpPr>
        <p:grpSpPr>
          <a:xfrm>
            <a:off x="433337" y="254810"/>
            <a:ext cx="4864341" cy="299372"/>
            <a:chOff x="433337" y="254810"/>
            <a:chExt cx="4864341" cy="2993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60A4258-FC0B-46A3-A3C4-D96795D1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4" y="254810"/>
              <a:ext cx="517957" cy="271262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290D5-FD45-4B10-B940-66CB99FCEF0B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7" y="539886"/>
              <a:ext cx="446251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8A2C03-22CF-4343-A9C2-0A3A196480D3}"/>
                </a:ext>
              </a:extLst>
            </p:cNvPr>
            <p:cNvSpPr txBox="1"/>
            <p:nvPr/>
          </p:nvSpPr>
          <p:spPr>
            <a:xfrm>
              <a:off x="3931413" y="338738"/>
              <a:ext cx="1366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Roboto Lt" pitchFamily="2" charset="0"/>
                  <a:ea typeface="Roboto Lt" pitchFamily="2" charset="0"/>
                </a:rPr>
                <a:t>CELLCOM PRIME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27F73D-5A04-4C11-BF91-29E89EA253D5}"/>
              </a:ext>
            </a:extLst>
          </p:cNvPr>
          <p:cNvGrpSpPr/>
          <p:nvPr/>
        </p:nvGrpSpPr>
        <p:grpSpPr>
          <a:xfrm>
            <a:off x="681375" y="654159"/>
            <a:ext cx="4106351" cy="806904"/>
            <a:chOff x="353577" y="857990"/>
            <a:chExt cx="4620748" cy="9079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4599115-23B2-43E5-A17B-447166CEE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21" y="857990"/>
              <a:ext cx="3251532" cy="81865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B8DE5C-977C-4186-B8E0-C04647A55CB0}"/>
                </a:ext>
              </a:extLst>
            </p:cNvPr>
            <p:cNvSpPr txBox="1"/>
            <p:nvPr/>
          </p:nvSpPr>
          <p:spPr>
            <a:xfrm>
              <a:off x="353577" y="1471592"/>
              <a:ext cx="4620748" cy="29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spc="453" dirty="0"/>
                <a:t>Innovative</a:t>
              </a:r>
              <a:r>
                <a:rPr lang="en-GB" sz="1100" spc="453" dirty="0"/>
                <a:t> GSM </a:t>
              </a:r>
              <a:r>
                <a:rPr lang="en-GB" sz="1100" spc="453" dirty="0" err="1"/>
                <a:t>Gegensprechanlage</a:t>
              </a:r>
              <a:endParaRPr lang="en-GB" sz="1100" spc="453" dirty="0"/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EEB0F223-04F1-4553-90C0-51A9551CF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50899"/>
              </p:ext>
            </p:extLst>
          </p:nvPr>
        </p:nvGraphicFramePr>
        <p:xfrm>
          <a:off x="344532" y="5068985"/>
          <a:ext cx="4642742" cy="1828237"/>
        </p:xfrm>
        <a:graphic>
          <a:graphicData uri="http://schemas.openxmlformats.org/drawingml/2006/table">
            <a:tbl>
              <a:tblPr/>
              <a:tblGrid>
                <a:gridCol w="124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479">
                <a:tc gridSpan="4"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latin typeface="Century Gothic" panose="020B0502020202020204" pitchFamily="34" charset="0"/>
                        </a:rPr>
                        <a:t>Technische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1" dirty="0" err="1">
                          <a:latin typeface="Century Gothic" panose="020B0502020202020204" pitchFamily="34" charset="0"/>
                        </a:rPr>
                        <a:t>Angaben</a:t>
                      </a:r>
                      <a:endParaRPr lang="en-GB" sz="700" b="1" dirty="0">
                        <a:latin typeface="Century Gothic" panose="020B0502020202020204" pitchFamily="34" charset="0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786168"/>
                  </a:ext>
                </a:extLst>
              </a:tr>
              <a:tr h="16747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Wählbare</a:t>
                      </a: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Nummern</a:t>
                      </a:r>
                      <a:endParaRPr lang="en-GB" sz="7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Relays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79"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+mn-lt"/>
                        </a:rPr>
                        <a:t>Permanente </a:t>
                      </a:r>
                      <a:r>
                        <a:rPr lang="en-GB" sz="800" b="0" dirty="0" err="1">
                          <a:latin typeface="+mn-lt"/>
                        </a:rPr>
                        <a:t>Eingaben</a:t>
                      </a:r>
                      <a:r>
                        <a:rPr lang="en-GB" sz="800" b="0" dirty="0">
                          <a:latin typeface="+mn-lt"/>
                        </a:rPr>
                        <a:t> 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Relay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</a:t>
                      </a:r>
                      <a:endParaRPr lang="en-GB" sz="7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N/C and N/O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9">
                <a:tc>
                  <a:txBody>
                    <a:bodyPr/>
                    <a:lstStyle/>
                    <a:p>
                      <a:r>
                        <a:rPr lang="en-GB" sz="800" b="0" dirty="0" err="1">
                          <a:latin typeface="+mn-lt"/>
                        </a:rPr>
                        <a:t>Zeitlich</a:t>
                      </a:r>
                      <a:r>
                        <a:rPr lang="en-GB" sz="800" b="0" dirty="0">
                          <a:latin typeface="+mn-lt"/>
                        </a:rPr>
                        <a:t> </a:t>
                      </a:r>
                      <a:r>
                        <a:rPr lang="en-GB" sz="800" b="0" dirty="0" err="1">
                          <a:latin typeface="+mn-lt"/>
                        </a:rPr>
                        <a:t>begrenzte</a:t>
                      </a:r>
                      <a:r>
                        <a:rPr lang="en-GB" sz="800" b="0" dirty="0">
                          <a:latin typeface="+mn-lt"/>
                        </a:rPr>
                        <a:t> </a:t>
                      </a:r>
                      <a:r>
                        <a:rPr lang="en-GB" sz="800" b="0" dirty="0" err="1">
                          <a:latin typeface="+mn-lt"/>
                        </a:rPr>
                        <a:t>Eingaben</a:t>
                      </a:r>
                      <a:endParaRPr lang="en-GB" sz="800" b="0" dirty="0"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Relay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Ladung</a:t>
                      </a:r>
                      <a:endParaRPr lang="en-GB" sz="7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amps, 24v ac max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33">
                <a:tc>
                  <a:txBody>
                    <a:bodyPr/>
                    <a:lstStyle/>
                    <a:p>
                      <a:r>
                        <a:rPr lang="en-GB" sz="800" b="0" dirty="0" err="1">
                          <a:latin typeface="+mn-lt"/>
                        </a:rPr>
                        <a:t>Tempor</a:t>
                      </a:r>
                      <a:r>
                        <a:rPr lang="en-GB" sz="800" b="0" dirty="0" err="1">
                          <a:latin typeface="+mn-lt"/>
                          <a:cs typeface="Times New Roman" panose="02020603050405020304" pitchFamily="18" charset="0"/>
                        </a:rPr>
                        <a:t>äre</a:t>
                      </a:r>
                      <a:r>
                        <a:rPr lang="en-GB" sz="800" b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0" dirty="0" err="1">
                          <a:latin typeface="+mn-lt"/>
                          <a:cs typeface="Times New Roman" panose="02020603050405020304" pitchFamily="18" charset="0"/>
                        </a:rPr>
                        <a:t>Eingaben</a:t>
                      </a:r>
                      <a:endParaRPr lang="en-GB" sz="800" b="0" dirty="0"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Stromverbrauch</a:t>
                      </a:r>
                      <a:endParaRPr lang="en-GB" sz="7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300mA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bei</a:t>
                      </a: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Einwahl</a:t>
                      </a: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2amp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bei</a:t>
                      </a: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Benutzung</a:t>
                      </a:r>
                      <a:endParaRPr lang="en-GB" sz="7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42">
                <a:tc>
                  <a:txBody>
                    <a:bodyPr/>
                    <a:lstStyle/>
                    <a:p>
                      <a:r>
                        <a:rPr lang="en-GB" sz="800" b="0" dirty="0" err="1">
                          <a:latin typeface="+mn-lt"/>
                        </a:rPr>
                        <a:t>Automatische</a:t>
                      </a:r>
                      <a:r>
                        <a:rPr lang="en-GB" sz="800" b="0" dirty="0">
                          <a:latin typeface="+mn-lt"/>
                        </a:rPr>
                        <a:t> </a:t>
                      </a:r>
                      <a:r>
                        <a:rPr lang="en-GB" sz="800" b="0" dirty="0" err="1">
                          <a:latin typeface="+mn-lt"/>
                        </a:rPr>
                        <a:t>Berichterstattungen</a:t>
                      </a:r>
                      <a:endParaRPr lang="en-GB" sz="800" b="0" dirty="0"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Modem Modell</a:t>
                      </a:r>
                      <a:endParaRPr lang="en-GB" sz="8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2G Quad Band, 4G Europa, 4G USA, 4G AUS/NZ</a:t>
                      </a:r>
                      <a:endParaRPr lang="en-GB" sz="8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84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800" b="0" dirty="0" err="1">
                          <a:latin typeface="+mn-lt"/>
                        </a:rPr>
                        <a:t>Anruf</a:t>
                      </a:r>
                      <a:r>
                        <a:rPr lang="en-GB" sz="800" b="0" dirty="0">
                          <a:latin typeface="+mn-lt"/>
                        </a:rPr>
                        <a:t>-ID-</a:t>
                      </a:r>
                      <a:r>
                        <a:rPr lang="en-GB" sz="800" b="0" dirty="0" err="1">
                          <a:latin typeface="+mn-lt"/>
                        </a:rPr>
                        <a:t>Nummern</a:t>
                      </a:r>
                      <a:endParaRPr lang="en-GB" sz="800" b="0" dirty="0"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224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800" b="0" dirty="0" err="1">
                          <a:latin typeface="+mn-lt"/>
                        </a:rPr>
                        <a:t>Zeitlich</a:t>
                      </a:r>
                      <a:r>
                        <a:rPr lang="en-GB" sz="800" b="0" dirty="0">
                          <a:latin typeface="+mn-lt"/>
                        </a:rPr>
                        <a:t> </a:t>
                      </a:r>
                      <a:r>
                        <a:rPr lang="en-GB" sz="800" b="0" dirty="0" err="1">
                          <a:latin typeface="+mn-lt"/>
                        </a:rPr>
                        <a:t>begrenzte</a:t>
                      </a:r>
                      <a:r>
                        <a:rPr lang="en-GB" sz="800" b="0" dirty="0">
                          <a:latin typeface="+mn-lt"/>
                        </a:rPr>
                        <a:t> </a:t>
                      </a:r>
                      <a:r>
                        <a:rPr lang="en-GB" sz="800" b="0" dirty="0" err="1">
                          <a:latin typeface="+mn-lt"/>
                        </a:rPr>
                        <a:t>Anruf</a:t>
                      </a:r>
                      <a:r>
                        <a:rPr lang="en-GB" sz="800" b="0" dirty="0">
                          <a:latin typeface="+mn-lt"/>
                        </a:rPr>
                        <a:t>-ID-</a:t>
                      </a:r>
                      <a:r>
                        <a:rPr lang="en-GB" sz="800" b="0" dirty="0" err="1">
                          <a:latin typeface="+mn-lt"/>
                        </a:rPr>
                        <a:t>Nummern</a:t>
                      </a:r>
                      <a:endParaRPr lang="en-GB" sz="800" b="0" dirty="0"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Stromversorgung</a:t>
                      </a:r>
                      <a:endParaRPr lang="en-GB" sz="7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24v dc (24v 2A dc adaptor </a:t>
                      </a:r>
                      <a:r>
                        <a:rPr lang="en-GB" sz="75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enthalten</a:t>
                      </a:r>
                      <a:r>
                        <a:rPr lang="en-GB" sz="75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25071" marR="25071" marT="25071" marB="250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99949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42959A-9AC5-443E-933D-E215E5C900A0}"/>
              </a:ext>
            </a:extLst>
          </p:cNvPr>
          <p:cNvCxnSpPr/>
          <p:nvPr/>
        </p:nvCxnSpPr>
        <p:spPr>
          <a:xfrm>
            <a:off x="590234" y="4114454"/>
            <a:ext cx="0" cy="21641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5371FD-2843-4AFD-BE24-B5EE27AE909E}"/>
              </a:ext>
            </a:extLst>
          </p:cNvPr>
          <p:cNvCxnSpPr/>
          <p:nvPr/>
        </p:nvCxnSpPr>
        <p:spPr>
          <a:xfrm>
            <a:off x="1834015" y="4214587"/>
            <a:ext cx="0" cy="21641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21FAD0-0B39-4140-AA1B-09C1896DB7A6}"/>
              </a:ext>
            </a:extLst>
          </p:cNvPr>
          <p:cNvCxnSpPr/>
          <p:nvPr/>
        </p:nvCxnSpPr>
        <p:spPr>
          <a:xfrm>
            <a:off x="3434214" y="4217449"/>
            <a:ext cx="0" cy="21641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45BBA2-0D7E-4834-A582-8E6C349ED1CD}"/>
              </a:ext>
            </a:extLst>
          </p:cNvPr>
          <p:cNvCxnSpPr/>
          <p:nvPr/>
        </p:nvCxnSpPr>
        <p:spPr>
          <a:xfrm>
            <a:off x="4787690" y="4114454"/>
            <a:ext cx="0" cy="21641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FA1624-E7A6-404E-87EC-C8EA1BB4A4EE}"/>
              </a:ext>
            </a:extLst>
          </p:cNvPr>
          <p:cNvSpPr txBox="1"/>
          <p:nvPr/>
        </p:nvSpPr>
        <p:spPr>
          <a:xfrm>
            <a:off x="1850060" y="4148122"/>
            <a:ext cx="322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*App </a:t>
            </a:r>
            <a:r>
              <a:rPr lang="en-GB" sz="600" dirty="0" err="1"/>
              <a:t>Dahrstellung</a:t>
            </a:r>
            <a:r>
              <a:rPr lang="en-GB" sz="600" dirty="0"/>
              <a:t> </a:t>
            </a:r>
            <a:r>
              <a:rPr lang="en-GB" sz="600" dirty="0" err="1"/>
              <a:t>dient</a:t>
            </a:r>
            <a:r>
              <a:rPr lang="en-GB" sz="600" dirty="0"/>
              <a:t> </a:t>
            </a:r>
            <a:r>
              <a:rPr lang="en-GB" sz="600" dirty="0" err="1"/>
              <a:t>nur</a:t>
            </a:r>
            <a:r>
              <a:rPr lang="en-GB" sz="600" dirty="0"/>
              <a:t> </a:t>
            </a:r>
            <a:r>
              <a:rPr lang="en-GB" sz="600" dirty="0" err="1"/>
              <a:t>zu</a:t>
            </a:r>
            <a:r>
              <a:rPr lang="en-GB" sz="600" dirty="0"/>
              <a:t> </a:t>
            </a:r>
            <a:r>
              <a:rPr lang="en-GB" sz="600" dirty="0" err="1"/>
              <a:t>Representationszwecken</a:t>
            </a:r>
            <a:r>
              <a:rPr lang="en-GB" sz="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757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51172"/>
              </p:ext>
            </p:extLst>
          </p:nvPr>
        </p:nvGraphicFramePr>
        <p:xfrm>
          <a:off x="331842" y="1944774"/>
          <a:ext cx="4505218" cy="2058292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169848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Ultra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stylisches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komplett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schwarzes Panel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strukturierter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pulverbeschichteter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Aluminiumhaube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und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glänzend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schwarzer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Acrylverkleidung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robusten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Metallrückplatte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modernem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weiß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beleuchtetem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Druckknopf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GSM-5IMP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 *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eingeschränkte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Konnektivität</a:t>
                      </a:r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Australien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2F139A8-B24E-4F73-BC97-D5F0B6FA4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89574"/>
              </p:ext>
            </p:extLst>
          </p:nvPr>
        </p:nvGraphicFramePr>
        <p:xfrm>
          <a:off x="331842" y="4282753"/>
          <a:ext cx="4505218" cy="2485012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263962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Ultra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stylisches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komplett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schwarzes Panel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strukturierter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pulverbeschichteter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Aluminiumhaube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und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glänzend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schwarzer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Acrylverkleidung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robusten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Metallrückplatte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modernem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weiß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beleuchtetem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Druckknopf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sowie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Wahlfeld</a:t>
                      </a:r>
                      <a:r>
                        <a:rPr lang="en-GB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GSM-5IMPK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 *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eingeschränkte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Konnektivität</a:t>
                      </a:r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PRIME6-IMPK/4GE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PRIME6-IMPK/4GA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PRIME6-IMPK/4GSA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Australien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419743" y="4075247"/>
            <a:ext cx="4710694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Imperial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Verkleidung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mit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Wahlfeld</a:t>
            </a:r>
            <a:endParaRPr lang="en-GB" sz="891" spc="458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975" y="1711355"/>
            <a:ext cx="4821348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1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Imperial </a:t>
            </a:r>
            <a:r>
              <a:rPr lang="en-GB" sz="891" spc="41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Verkleidung</a:t>
            </a:r>
            <a:endParaRPr lang="en-GB" sz="891" spc="41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30F060-D26C-46AC-A6EE-7D5694C1F793}"/>
              </a:ext>
            </a:extLst>
          </p:cNvPr>
          <p:cNvSpPr txBox="1"/>
          <p:nvPr/>
        </p:nvSpPr>
        <p:spPr>
          <a:xfrm>
            <a:off x="210327" y="1319958"/>
            <a:ext cx="482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spc="453" dirty="0"/>
              <a:t>Innovative</a:t>
            </a:r>
            <a:r>
              <a:rPr lang="en-GB" sz="1400" spc="453" dirty="0"/>
              <a:t> GSM </a:t>
            </a:r>
            <a:r>
              <a:rPr lang="en-GB" sz="1400" spc="453" dirty="0" err="1"/>
              <a:t>Gegensprechanlage</a:t>
            </a:r>
            <a:endParaRPr lang="en-GB" sz="1400" spc="453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51FFE4C-D013-4D01-BF7B-136CCE6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4" y="647465"/>
            <a:ext cx="3893427" cy="980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D5C931-1209-4C8E-B58A-7F7CD4E32C0D}"/>
              </a:ext>
            </a:extLst>
          </p:cNvPr>
          <p:cNvSpPr/>
          <p:nvPr/>
        </p:nvSpPr>
        <p:spPr>
          <a:xfrm>
            <a:off x="2756899" y="2949783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C7D8E1-B20E-466A-878A-4666E9F08FA3}"/>
              </a:ext>
            </a:extLst>
          </p:cNvPr>
          <p:cNvSpPr/>
          <p:nvPr/>
        </p:nvSpPr>
        <p:spPr>
          <a:xfrm>
            <a:off x="2573175" y="3138965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90292A-C840-47DB-B1F1-19295662D973}"/>
              </a:ext>
            </a:extLst>
          </p:cNvPr>
          <p:cNvSpPr/>
          <p:nvPr/>
        </p:nvSpPr>
        <p:spPr>
          <a:xfrm>
            <a:off x="2749749" y="3313862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C61B50-C097-49AF-B045-7A9DBD416A42}"/>
              </a:ext>
            </a:extLst>
          </p:cNvPr>
          <p:cNvSpPr/>
          <p:nvPr/>
        </p:nvSpPr>
        <p:spPr>
          <a:xfrm>
            <a:off x="2749749" y="3554502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1A62F6-3383-4829-B566-2588E254367B}"/>
              </a:ext>
            </a:extLst>
          </p:cNvPr>
          <p:cNvSpPr/>
          <p:nvPr/>
        </p:nvSpPr>
        <p:spPr>
          <a:xfrm>
            <a:off x="2756899" y="5702638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D4578867-DA29-4B17-B630-08C47DFEB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38"/>
          <a:stretch/>
        </p:blipFill>
        <p:spPr bwMode="auto">
          <a:xfrm>
            <a:off x="2061446" y="4270418"/>
            <a:ext cx="2869778" cy="14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D2C984C-CB9A-4DE4-ACA9-20033C5F6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8" t="41069" r="14966" b="20527"/>
          <a:stretch/>
        </p:blipFill>
        <p:spPr bwMode="auto">
          <a:xfrm>
            <a:off x="1902591" y="1942504"/>
            <a:ext cx="2820094" cy="10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067A5-B8A1-429F-91F6-1B3852CCE4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1" y="2019532"/>
            <a:ext cx="524430" cy="9527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151FC9-4654-4263-81EE-65E5AE781C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6" y="4724923"/>
            <a:ext cx="524430" cy="95271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404F807-7C80-44B4-9407-818E92AAF341}"/>
              </a:ext>
            </a:extLst>
          </p:cNvPr>
          <p:cNvGrpSpPr/>
          <p:nvPr/>
        </p:nvGrpSpPr>
        <p:grpSpPr>
          <a:xfrm>
            <a:off x="433337" y="254810"/>
            <a:ext cx="4864341" cy="299372"/>
            <a:chOff x="433337" y="254810"/>
            <a:chExt cx="4864341" cy="2993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DD20A2A-E2B2-48CA-8D65-10E6D792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4" y="254810"/>
              <a:ext cx="517957" cy="271262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A69A66-8E00-4F0F-A3CF-0F8539F40ECA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7" y="539886"/>
              <a:ext cx="446251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537F0D-414A-4ACC-9C6F-9FFECC6C0A5E}"/>
                </a:ext>
              </a:extLst>
            </p:cNvPr>
            <p:cNvSpPr txBox="1"/>
            <p:nvPr/>
          </p:nvSpPr>
          <p:spPr>
            <a:xfrm>
              <a:off x="3931413" y="338738"/>
              <a:ext cx="1366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Roboto Lt" pitchFamily="2" charset="0"/>
                  <a:ea typeface="Roboto Lt" pitchFamily="2" charset="0"/>
                </a:rPr>
                <a:t>CELLCOM PRIME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6D0E01B-3418-4E01-B564-8903484FB0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0" r="56212" b="7819"/>
          <a:stretch/>
        </p:blipFill>
        <p:spPr>
          <a:xfrm>
            <a:off x="385575" y="1997503"/>
            <a:ext cx="701353" cy="952715"/>
          </a:xfrm>
          <a:prstGeom prst="rect">
            <a:avLst/>
          </a:prstGeom>
        </p:spPr>
      </p:pic>
      <p:pic>
        <p:nvPicPr>
          <p:cNvPr id="38" name="Picture 37" descr="A picture containing photo, white, table, computer&#10;&#10;Description automatically generated">
            <a:extLst>
              <a:ext uri="{FF2B5EF4-FFF2-40B4-BE49-F238E27FC236}">
                <a16:creationId xmlns:a16="http://schemas.microsoft.com/office/drawing/2014/main" id="{0E205983-FA76-4E32-9A47-115A371745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2" y="4331401"/>
            <a:ext cx="902436" cy="137210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7A9A9CF-5C1A-4B19-AF0F-C3B260561005}"/>
              </a:ext>
            </a:extLst>
          </p:cNvPr>
          <p:cNvSpPr/>
          <p:nvPr/>
        </p:nvSpPr>
        <p:spPr>
          <a:xfrm>
            <a:off x="2580325" y="5889593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1B0AA0-0062-4F38-9338-84C804721C9F}"/>
              </a:ext>
            </a:extLst>
          </p:cNvPr>
          <p:cNvSpPr/>
          <p:nvPr/>
        </p:nvSpPr>
        <p:spPr>
          <a:xfrm>
            <a:off x="2756899" y="6064490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971AAE-556F-4202-B65D-D0529F439753}"/>
              </a:ext>
            </a:extLst>
          </p:cNvPr>
          <p:cNvSpPr/>
          <p:nvPr/>
        </p:nvSpPr>
        <p:spPr>
          <a:xfrm>
            <a:off x="2756899" y="6305130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3648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2F139A8-B24E-4F73-BC97-D5F0B6FA4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69138"/>
              </p:ext>
            </p:extLst>
          </p:nvPr>
        </p:nvGraphicFramePr>
        <p:xfrm>
          <a:off x="347096" y="4282753"/>
          <a:ext cx="4505218" cy="2271652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263962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Stilvoll gebogenes Architekturmodell. Hergestellt aus Marine Edelstahl BS316 mit glänzend schwarzer Acrylverkleidung sowie moderne blaue Hintergrundbeleuchtung und Wahlfeld.</a:t>
                      </a:r>
                      <a:endParaRPr lang="en-GB" sz="700" baseline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GSM-5ABK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 *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eingeschränkte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Konnektivität</a:t>
                      </a:r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PRIME6-ABK/4GE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PRIME6-ABK/4GA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PRIME6-ABK/4GSA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Australien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30441"/>
              </p:ext>
            </p:extLst>
          </p:nvPr>
        </p:nvGraphicFramePr>
        <p:xfrm>
          <a:off x="331842" y="1971894"/>
          <a:ext cx="4505218" cy="1740284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169848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Stilvoll gebogenes Architekturmodell. Hergestellt aus Marine Edelstahl BS316 mit glänzend schwarzer Acrylverkleidung sowie moderne blaue Hintergrundbeleuchtung</a:t>
                      </a:r>
                      <a:r>
                        <a:rPr lang="en-GB" sz="7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GSM-5AB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 *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eingeschränkte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Konnektivität</a:t>
                      </a:r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PRIME6-AB/4GE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PRIME6-AB/4GA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PRIME6-AB/4GSA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Australien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65" y="1963301"/>
            <a:ext cx="418060" cy="43399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44358" y="4027711"/>
            <a:ext cx="4710694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1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Architekturpanel</a:t>
            </a:r>
            <a:r>
              <a:rPr lang="en-GB" sz="891" spc="41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1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mit</a:t>
            </a:r>
            <a:r>
              <a:rPr lang="en-GB" sz="891" spc="41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1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Tastatur</a:t>
            </a:r>
            <a:endParaRPr lang="en-GB" sz="891" spc="41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3041" y="1735955"/>
            <a:ext cx="4821348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1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Architektonische</a:t>
            </a:r>
            <a:r>
              <a:rPr lang="en-GB" sz="891" spc="41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1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Verkleidung</a:t>
            </a:r>
            <a:endParaRPr lang="en-GB" sz="891" spc="41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59"/>
          <a:stretch/>
        </p:blipFill>
        <p:spPr bwMode="auto">
          <a:xfrm>
            <a:off x="2169240" y="4299043"/>
            <a:ext cx="2328170" cy="12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 bwMode="auto">
          <a:xfrm>
            <a:off x="2262207" y="1886568"/>
            <a:ext cx="2153453" cy="101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230F060-D26C-46AC-A6EE-7D5694C1F793}"/>
              </a:ext>
            </a:extLst>
          </p:cNvPr>
          <p:cNvSpPr txBox="1"/>
          <p:nvPr/>
        </p:nvSpPr>
        <p:spPr>
          <a:xfrm>
            <a:off x="283041" y="1312184"/>
            <a:ext cx="46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spc="453" dirty="0"/>
              <a:t>Innovative</a:t>
            </a:r>
            <a:r>
              <a:rPr lang="en-GB" sz="1200" spc="453" dirty="0"/>
              <a:t> GSM </a:t>
            </a:r>
            <a:r>
              <a:rPr lang="en-GB" sz="1200" spc="453" dirty="0" err="1"/>
              <a:t>Gegensprechanlage</a:t>
            </a:r>
            <a:endParaRPr lang="en-GB" sz="1200" spc="453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51FFE4C-D013-4D01-BF7B-136CCE62B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9" y="526072"/>
            <a:ext cx="3893427" cy="980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D5C931-1209-4C8E-B58A-7F7CD4E32C0D}"/>
              </a:ext>
            </a:extLst>
          </p:cNvPr>
          <p:cNvSpPr/>
          <p:nvPr/>
        </p:nvSpPr>
        <p:spPr>
          <a:xfrm>
            <a:off x="2756899" y="2969577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26827AD-A340-441C-A433-67495848B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65" y="4288500"/>
            <a:ext cx="418060" cy="43399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11A62F6-3383-4829-B566-2588E254367B}"/>
              </a:ext>
            </a:extLst>
          </p:cNvPr>
          <p:cNvSpPr/>
          <p:nvPr/>
        </p:nvSpPr>
        <p:spPr>
          <a:xfrm>
            <a:off x="2756899" y="5701168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335D7C1-46B6-46ED-B5AF-F94BE4FF3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50" y="4722492"/>
            <a:ext cx="524430" cy="9527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360063-4DD4-4802-AA48-6A4C928930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01" y="2037224"/>
            <a:ext cx="524430" cy="95271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01845CA-A6F6-4CD5-9C6E-B0F469A01F39}"/>
              </a:ext>
            </a:extLst>
          </p:cNvPr>
          <p:cNvGrpSpPr/>
          <p:nvPr/>
        </p:nvGrpSpPr>
        <p:grpSpPr>
          <a:xfrm>
            <a:off x="433337" y="254810"/>
            <a:ext cx="4864341" cy="299372"/>
            <a:chOff x="433337" y="254810"/>
            <a:chExt cx="4864341" cy="29937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E9B7E4-0C0A-40B7-A21A-8FBBD786D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4" y="254810"/>
              <a:ext cx="517957" cy="271262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09AC71-D0DD-439E-A4A3-A7114EE716AA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7" y="539886"/>
              <a:ext cx="446251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471C88-3B3F-4263-BF60-992B0C91F80B}"/>
                </a:ext>
              </a:extLst>
            </p:cNvPr>
            <p:cNvSpPr txBox="1"/>
            <p:nvPr/>
          </p:nvSpPr>
          <p:spPr>
            <a:xfrm>
              <a:off x="3931413" y="338738"/>
              <a:ext cx="1366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Roboto Lt" pitchFamily="2" charset="0"/>
                  <a:ea typeface="Roboto Lt" pitchFamily="2" charset="0"/>
                </a:rPr>
                <a:t>CELLCOM PRIME</a:t>
              </a:r>
            </a:p>
          </p:txBody>
        </p:sp>
      </p:grpSp>
      <p:pic>
        <p:nvPicPr>
          <p:cNvPr id="5" name="Picture 4" descr="A picture containing black, monitor, sitting, photo&#10;&#10;Description automatically generated">
            <a:extLst>
              <a:ext uri="{FF2B5EF4-FFF2-40B4-BE49-F238E27FC236}">
                <a16:creationId xmlns:a16="http://schemas.microsoft.com/office/drawing/2014/main" id="{915D96CE-09BD-4912-AFCA-B753631EFC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3" y="2001685"/>
            <a:ext cx="826104" cy="1015062"/>
          </a:xfrm>
          <a:prstGeom prst="rect">
            <a:avLst/>
          </a:prstGeom>
        </p:spPr>
      </p:pic>
      <p:pic>
        <p:nvPicPr>
          <p:cNvPr id="9" name="Picture 8" descr="A picture containing remote, sitting, black, white&#10;&#10;Description automatically generated">
            <a:extLst>
              <a:ext uri="{FF2B5EF4-FFF2-40B4-BE49-F238E27FC236}">
                <a16:creationId xmlns:a16="http://schemas.microsoft.com/office/drawing/2014/main" id="{CD50B223-C4C5-4994-8CCE-BEA3E3CE44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4" y="4181082"/>
            <a:ext cx="1423436" cy="16510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46A074-85D6-4E5D-8E33-559A5214357F}"/>
              </a:ext>
            </a:extLst>
          </p:cNvPr>
          <p:cNvSpPr/>
          <p:nvPr/>
        </p:nvSpPr>
        <p:spPr>
          <a:xfrm>
            <a:off x="2541006" y="5088047"/>
            <a:ext cx="16899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2E1235-7A0C-4495-BFF0-DB2717365049}"/>
              </a:ext>
            </a:extLst>
          </p:cNvPr>
          <p:cNvSpPr/>
          <p:nvPr/>
        </p:nvSpPr>
        <p:spPr>
          <a:xfrm>
            <a:off x="2580325" y="3156622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7F0F609-3A0A-497A-9A70-DC3D7CF3669A}"/>
              </a:ext>
            </a:extLst>
          </p:cNvPr>
          <p:cNvSpPr/>
          <p:nvPr/>
        </p:nvSpPr>
        <p:spPr>
          <a:xfrm>
            <a:off x="2756899" y="3331519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D1DC74-62EF-4BD7-BE24-98F51EF1204E}"/>
              </a:ext>
            </a:extLst>
          </p:cNvPr>
          <p:cNvSpPr/>
          <p:nvPr/>
        </p:nvSpPr>
        <p:spPr>
          <a:xfrm>
            <a:off x="2756899" y="3504703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E76A2E-7102-4109-896D-F0F83C282B5E}"/>
              </a:ext>
            </a:extLst>
          </p:cNvPr>
          <p:cNvSpPr/>
          <p:nvPr/>
        </p:nvSpPr>
        <p:spPr>
          <a:xfrm>
            <a:off x="2570752" y="5867694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1ECCED4-7D3F-4132-AA25-B8F4F052A316}"/>
              </a:ext>
            </a:extLst>
          </p:cNvPr>
          <p:cNvSpPr/>
          <p:nvPr/>
        </p:nvSpPr>
        <p:spPr>
          <a:xfrm>
            <a:off x="2747326" y="6069487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06AE9D-8EE1-421F-81FD-6BE8ECE09F04}"/>
              </a:ext>
            </a:extLst>
          </p:cNvPr>
          <p:cNvSpPr/>
          <p:nvPr/>
        </p:nvSpPr>
        <p:spPr>
          <a:xfrm>
            <a:off x="2747326" y="6242887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4877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2F139A8-B24E-4F73-BC97-D5F0B6FA4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02563"/>
              </p:ext>
            </p:extLst>
          </p:nvPr>
        </p:nvGraphicFramePr>
        <p:xfrm>
          <a:off x="331842" y="4336545"/>
          <a:ext cx="4505218" cy="2378332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263962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Geschwungenes Architekturmodell aus attraktivem und robustem, gebürstetem BS316-Edelstahl in Marinequalität mit moderner kühler weißer Hintergrundbeleuchtung und integrierter Tastatur.</a:t>
                      </a: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GSM-5ASK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Europe *limited connectivity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PRME6-ASK/4GE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Europe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PRIME6-ASK/4GA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PRIME6-ASK/4GSA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Australia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25530"/>
              </p:ext>
            </p:extLst>
          </p:nvPr>
        </p:nvGraphicFramePr>
        <p:xfrm>
          <a:off x="331842" y="1961653"/>
          <a:ext cx="4505218" cy="1844932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169848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Stilvolles, gebogenes Architekturmodell aus attraktivem und robustem, gebürstetem BS316-Edelstahl in Marinequalität mit moderner, kühler weißer Hintergrundbeleuchtung.</a:t>
                      </a:r>
                      <a:endParaRPr lang="en-GB" sz="700" baseline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GSM-5AS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Europe *limited connectivity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PRIME6-AS/4GE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Europe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PRIME6-AS/4GA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PRIME6-AS/4GSA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Australia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419743" y="4075247"/>
            <a:ext cx="4710694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Architekturpanel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mit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Tastatur</a:t>
            </a:r>
            <a:endParaRPr lang="en-GB" sz="891" spc="458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3041" y="1735955"/>
            <a:ext cx="4821348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1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Architekturpanel</a:t>
            </a:r>
            <a:endParaRPr lang="en-GB" sz="891" spc="41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59"/>
          <a:stretch/>
        </p:blipFill>
        <p:spPr bwMode="auto">
          <a:xfrm>
            <a:off x="1960657" y="4214416"/>
            <a:ext cx="2752015" cy="15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 bwMode="auto">
          <a:xfrm>
            <a:off x="1698970" y="1854884"/>
            <a:ext cx="2553249" cy="12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230F060-D26C-46AC-A6EE-7D5694C1F793}"/>
              </a:ext>
            </a:extLst>
          </p:cNvPr>
          <p:cNvSpPr txBox="1"/>
          <p:nvPr/>
        </p:nvSpPr>
        <p:spPr>
          <a:xfrm>
            <a:off x="1016411" y="1319958"/>
            <a:ext cx="3291355" cy="28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34" spc="453" dirty="0"/>
              <a:t>Advanced GSM Intercom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51FFE4C-D013-4D01-BF7B-136CCE62B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8" y="697461"/>
            <a:ext cx="3893427" cy="980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D5C931-1209-4C8E-B58A-7F7CD4E32C0D}"/>
              </a:ext>
            </a:extLst>
          </p:cNvPr>
          <p:cNvSpPr/>
          <p:nvPr/>
        </p:nvSpPr>
        <p:spPr>
          <a:xfrm>
            <a:off x="2756899" y="2958945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90292A-C840-47DB-B1F1-19295662D973}"/>
              </a:ext>
            </a:extLst>
          </p:cNvPr>
          <p:cNvSpPr/>
          <p:nvPr/>
        </p:nvSpPr>
        <p:spPr>
          <a:xfrm>
            <a:off x="2761642" y="3315335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C61B50-C097-49AF-B045-7A9DBD416A42}"/>
              </a:ext>
            </a:extLst>
          </p:cNvPr>
          <p:cNvSpPr/>
          <p:nvPr/>
        </p:nvSpPr>
        <p:spPr>
          <a:xfrm>
            <a:off x="2756899" y="3524363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1A62F6-3383-4829-B566-2588E254367B}"/>
              </a:ext>
            </a:extLst>
          </p:cNvPr>
          <p:cNvSpPr/>
          <p:nvPr/>
        </p:nvSpPr>
        <p:spPr>
          <a:xfrm>
            <a:off x="2762215" y="5760276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4B797F-3CDF-4461-BE92-DF4D1F4742EF}"/>
              </a:ext>
            </a:extLst>
          </p:cNvPr>
          <p:cNvSpPr/>
          <p:nvPr/>
        </p:nvSpPr>
        <p:spPr>
          <a:xfrm>
            <a:off x="2756899" y="6122373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86B8500-9549-4CF3-BD9B-C3E32E6A908C}"/>
              </a:ext>
            </a:extLst>
          </p:cNvPr>
          <p:cNvSpPr/>
          <p:nvPr/>
        </p:nvSpPr>
        <p:spPr>
          <a:xfrm>
            <a:off x="2756899" y="6349006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E80817-7EA5-4365-BBEC-5E03CC84B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50" y="4776284"/>
            <a:ext cx="524430" cy="9527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67F18B6-ADDB-444D-89D3-0DA06F2CC5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40" y="2079255"/>
            <a:ext cx="524430" cy="95271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613CECD-7F22-4D86-87BC-435C5CE74A8D}"/>
              </a:ext>
            </a:extLst>
          </p:cNvPr>
          <p:cNvGrpSpPr/>
          <p:nvPr/>
        </p:nvGrpSpPr>
        <p:grpSpPr>
          <a:xfrm>
            <a:off x="433337" y="254810"/>
            <a:ext cx="4864341" cy="299372"/>
            <a:chOff x="433337" y="254810"/>
            <a:chExt cx="4864341" cy="2993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3EDC48-1602-40F8-834C-71448234E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4" y="254810"/>
              <a:ext cx="517957" cy="271262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6CD2A4-832D-48BC-951D-CDCB2584436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7" y="539886"/>
              <a:ext cx="446251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E2B0C2-65F9-4353-8689-185B485156D2}"/>
                </a:ext>
              </a:extLst>
            </p:cNvPr>
            <p:cNvSpPr txBox="1"/>
            <p:nvPr/>
          </p:nvSpPr>
          <p:spPr>
            <a:xfrm>
              <a:off x="3931413" y="338738"/>
              <a:ext cx="1366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Roboto Lt" pitchFamily="2" charset="0"/>
                  <a:ea typeface="Roboto Lt" pitchFamily="2" charset="0"/>
                </a:rPr>
                <a:t>CELLCOM PRIME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BFA6120-5330-4A91-917F-8CF6E54EB38B}"/>
              </a:ext>
            </a:extLst>
          </p:cNvPr>
          <p:cNvSpPr/>
          <p:nvPr/>
        </p:nvSpPr>
        <p:spPr>
          <a:xfrm>
            <a:off x="2584451" y="3134286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75E9926-3D8E-496C-8A39-B5FD3843AD8D}"/>
              </a:ext>
            </a:extLst>
          </p:cNvPr>
          <p:cNvSpPr/>
          <p:nvPr/>
        </p:nvSpPr>
        <p:spPr>
          <a:xfrm>
            <a:off x="2584451" y="5939816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pic>
        <p:nvPicPr>
          <p:cNvPr id="4" name="Picture 3" descr="A picture containing black, sitting, white, photo&#10;&#10;Description automatically generated">
            <a:extLst>
              <a:ext uri="{FF2B5EF4-FFF2-40B4-BE49-F238E27FC236}">
                <a16:creationId xmlns:a16="http://schemas.microsoft.com/office/drawing/2014/main" id="{1F1B7C36-F9B9-472E-AF30-8F67595D16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9" y="4440222"/>
            <a:ext cx="847754" cy="13723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AA498A-0291-421A-9620-93C42A6D47BE}"/>
              </a:ext>
            </a:extLst>
          </p:cNvPr>
          <p:cNvSpPr/>
          <p:nvPr/>
        </p:nvSpPr>
        <p:spPr>
          <a:xfrm>
            <a:off x="2422478" y="5188762"/>
            <a:ext cx="1944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 up of electronics&#10;&#10;Description automatically generated">
            <a:extLst>
              <a:ext uri="{FF2B5EF4-FFF2-40B4-BE49-F238E27FC236}">
                <a16:creationId xmlns:a16="http://schemas.microsoft.com/office/drawing/2014/main" id="{9157F90F-1256-42B0-B78B-B25CA567D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3" y="2037224"/>
            <a:ext cx="714703" cy="8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97130" y="4493658"/>
            <a:ext cx="4710694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Industriemodell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mit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Tastur</a:t>
            </a:r>
            <a:endParaRPr lang="en-GB" sz="891" spc="458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30F060-D26C-46AC-A6EE-7D5694C1F793}"/>
              </a:ext>
            </a:extLst>
          </p:cNvPr>
          <p:cNvSpPr txBox="1"/>
          <p:nvPr/>
        </p:nvSpPr>
        <p:spPr>
          <a:xfrm>
            <a:off x="1056226" y="1198930"/>
            <a:ext cx="3291355" cy="28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34" spc="453" dirty="0"/>
              <a:t>Advanced GSM Intercom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51FFE4C-D013-4D01-BF7B-136CCE6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3" y="576433"/>
            <a:ext cx="3893427" cy="9802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01218A2-8538-4AFA-9A24-835C5AD8B03A}"/>
              </a:ext>
            </a:extLst>
          </p:cNvPr>
          <p:cNvGrpSpPr/>
          <p:nvPr/>
        </p:nvGrpSpPr>
        <p:grpSpPr>
          <a:xfrm>
            <a:off x="433337" y="254810"/>
            <a:ext cx="4864341" cy="299372"/>
            <a:chOff x="433337" y="254810"/>
            <a:chExt cx="4864341" cy="299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59825D-910B-4554-AFF7-FA33BBDB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4" y="254810"/>
              <a:ext cx="517957" cy="271262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BFFC71-D485-414A-BC25-BE358361913D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7" y="539886"/>
              <a:ext cx="446251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0480FB-548F-474A-9C7D-3B3281C726C2}"/>
                </a:ext>
              </a:extLst>
            </p:cNvPr>
            <p:cNvSpPr txBox="1"/>
            <p:nvPr/>
          </p:nvSpPr>
          <p:spPr>
            <a:xfrm>
              <a:off x="3931413" y="338738"/>
              <a:ext cx="1366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Roboto Lt" pitchFamily="2" charset="0"/>
                  <a:ea typeface="Roboto Lt" pitchFamily="2" charset="0"/>
                </a:rPr>
                <a:t>CELLCOM PRIME</a:t>
              </a:r>
            </a:p>
          </p:txBody>
        </p:sp>
      </p:grpSp>
      <p:pic>
        <p:nvPicPr>
          <p:cNvPr id="48" name="Picture 47" descr="A close up of a box&#10;&#10;Description automatically generated">
            <a:extLst>
              <a:ext uri="{FF2B5EF4-FFF2-40B4-BE49-F238E27FC236}">
                <a16:creationId xmlns:a16="http://schemas.microsoft.com/office/drawing/2014/main" id="{F4A29C42-B98D-4479-BE83-D8F72050E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6" y="4980544"/>
            <a:ext cx="1413062" cy="1085029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2226719-36FF-453D-9C28-2426A7734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85914"/>
              </p:ext>
            </p:extLst>
          </p:nvPr>
        </p:nvGraphicFramePr>
        <p:xfrm>
          <a:off x="399868" y="4785115"/>
          <a:ext cx="4505218" cy="2289816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263962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SzPct val="140000"/>
                      </a:pPr>
                      <a:r>
                        <a:rPr lang="de-DE" sz="7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Industriemodell mit Tastatur für Sockelmontagen, Fahrzeug- sowie LKW-Eingänge und laute Industrieumgebung.</a:t>
                      </a:r>
                    </a:p>
                    <a:p>
                      <a:pPr>
                        <a:buClr>
                          <a:srgbClr val="C00000"/>
                        </a:buClr>
                        <a:buSzPct val="140000"/>
                      </a:pPr>
                      <a:r>
                        <a:rPr lang="de-DE" sz="7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Hergestellt aus BS316 Marine Edelstahl mit glänzend schwarzer Verkleidung.</a:t>
                      </a:r>
                      <a:endParaRPr lang="en-GB" sz="7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GSM-5IMPK-PED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 *</a:t>
                      </a:r>
                      <a:r>
                        <a:rPr lang="en-GB" sz="7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eingeschränkte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Konnektivität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PRME6-IMPK-PED/4GE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PRIME6-IMPK-PED/4GA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PRIME6-IMPK-PED/4GSA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Australien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C7C13F85-6A49-4DD2-BCF6-4045024A5484}"/>
              </a:ext>
            </a:extLst>
          </p:cNvPr>
          <p:cNvSpPr/>
          <p:nvPr/>
        </p:nvSpPr>
        <p:spPr>
          <a:xfrm>
            <a:off x="2830241" y="6208846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5CB49E-7FC9-4038-8224-64439BA59DA4}"/>
              </a:ext>
            </a:extLst>
          </p:cNvPr>
          <p:cNvSpPr/>
          <p:nvPr/>
        </p:nvSpPr>
        <p:spPr>
          <a:xfrm>
            <a:off x="2824925" y="6570943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E62778-4182-4E6B-8CFB-1572A121B064}"/>
              </a:ext>
            </a:extLst>
          </p:cNvPr>
          <p:cNvSpPr/>
          <p:nvPr/>
        </p:nvSpPr>
        <p:spPr>
          <a:xfrm>
            <a:off x="2824925" y="6797576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0F91496-9E22-4FF8-93AD-7FB794796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832" y="5194643"/>
            <a:ext cx="538985" cy="95271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A5047BE-E2C2-4BCC-9804-117B82331DEC}"/>
              </a:ext>
            </a:extLst>
          </p:cNvPr>
          <p:cNvSpPr/>
          <p:nvPr/>
        </p:nvSpPr>
        <p:spPr>
          <a:xfrm>
            <a:off x="2652477" y="6388386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53F718-BED9-4CD8-AF70-F5E8CAD633D1}"/>
              </a:ext>
            </a:extLst>
          </p:cNvPr>
          <p:cNvGrpSpPr/>
          <p:nvPr/>
        </p:nvGrpSpPr>
        <p:grpSpPr>
          <a:xfrm>
            <a:off x="3093841" y="5229958"/>
            <a:ext cx="1723547" cy="735879"/>
            <a:chOff x="5668016" y="2447803"/>
            <a:chExt cx="2277302" cy="972308"/>
          </a:xfrm>
        </p:grpSpPr>
        <p:pic>
          <p:nvPicPr>
            <p:cNvPr id="59" name="Picture 3">
              <a:extLst>
                <a:ext uri="{FF2B5EF4-FFF2-40B4-BE49-F238E27FC236}">
                  <a16:creationId xmlns:a16="http://schemas.microsoft.com/office/drawing/2014/main" id="{7C31C960-5461-4ECD-8A6E-F613A13A5C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75000"/>
              <a:alphaModFix am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4" r="21616"/>
            <a:stretch/>
          </p:blipFill>
          <p:spPr bwMode="auto">
            <a:xfrm>
              <a:off x="5668016" y="2447803"/>
              <a:ext cx="1804201" cy="97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>
              <a:extLst>
                <a:ext uri="{FF2B5EF4-FFF2-40B4-BE49-F238E27FC236}">
                  <a16:creationId xmlns:a16="http://schemas.microsoft.com/office/drawing/2014/main" id="{87E1F2B4-55EA-416E-A46E-3D9205F37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75000"/>
              <a:alphaModFix am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4" t="194" r="-444" b="-194"/>
            <a:stretch/>
          </p:blipFill>
          <p:spPr bwMode="auto">
            <a:xfrm>
              <a:off x="7472217" y="2447804"/>
              <a:ext cx="473101" cy="97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42" descr="A traffic light&#10;&#10;Description automatically generated">
            <a:extLst>
              <a:ext uri="{FF2B5EF4-FFF2-40B4-BE49-F238E27FC236}">
                <a16:creationId xmlns:a16="http://schemas.microsoft.com/office/drawing/2014/main" id="{4C151314-A94A-4AA9-854B-49396ABA9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77" y="5146685"/>
            <a:ext cx="1049418" cy="879603"/>
          </a:xfrm>
          <a:prstGeom prst="rect">
            <a:avLst/>
          </a:prstGeom>
        </p:spPr>
      </p:pic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470EA79-7DF6-4BF9-BF89-3782E9154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71003"/>
              </p:ext>
            </p:extLst>
          </p:nvPr>
        </p:nvGraphicFramePr>
        <p:xfrm>
          <a:off x="399868" y="1957955"/>
          <a:ext cx="4505218" cy="2289816"/>
        </p:xfrm>
        <a:graphic>
          <a:graphicData uri="http://schemas.openxmlformats.org/drawingml/2006/table">
            <a:tbl>
              <a:tblPr firstRow="1" bandRow="1"/>
              <a:tblGrid>
                <a:gridCol w="156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47">
                  <a:extLst>
                    <a:ext uri="{9D8B030D-6E8A-4147-A177-3AD203B41FA5}">
                      <a16:colId xmlns:a16="http://schemas.microsoft.com/office/drawing/2014/main" val="1014106346"/>
                    </a:ext>
                  </a:extLst>
                </a:gridCol>
              </a:tblGrid>
              <a:tr h="263962">
                <a:tc>
                  <a:txBody>
                    <a:bodyPr/>
                    <a:lstStyle/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974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5495"/>
                  </a:ext>
                </a:extLst>
              </a:tr>
              <a:tr h="169848">
                <a:tc rowSpan="4"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SzPct val="140000"/>
                      </a:pPr>
                      <a:r>
                        <a:rPr lang="de-DE" sz="7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Industriemodell für Sockelmontagen, Fahrzeug- sowie LKW-Eingänge und laute Industrieumgebung.</a:t>
                      </a:r>
                    </a:p>
                    <a:p>
                      <a:pPr>
                        <a:buClr>
                          <a:srgbClr val="C00000"/>
                        </a:buClr>
                        <a:buSzPct val="140000"/>
                      </a:pPr>
                      <a:r>
                        <a:rPr lang="de-DE" sz="7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Hergestellt aus BS316 Marine Edelstahl mit glänzend schwarzer Verkleidung.</a:t>
                      </a:r>
                      <a:endParaRPr lang="en-GB" sz="7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GSM-5IMP-PED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 *</a:t>
                      </a:r>
                      <a:r>
                        <a:rPr lang="en-GB" sz="7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eingeschränkte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Konnektivität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PRME6-IMP-PED/4GE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Europa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PRIME6-IMP-PED/4GA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41541"/>
                  </a:ext>
                </a:extLst>
              </a:tr>
              <a:tr h="165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PRIME6-IMP-PED/4GSA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Australien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NZ </a:t>
                      </a:r>
                    </a:p>
                  </a:txBody>
                  <a:tcPr marL="71035" marR="71035" marT="34513" marB="34513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9376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16359152-9E46-445A-9BEA-841993FC3B33}"/>
              </a:ext>
            </a:extLst>
          </p:cNvPr>
          <p:cNvSpPr/>
          <p:nvPr/>
        </p:nvSpPr>
        <p:spPr>
          <a:xfrm>
            <a:off x="2908793" y="3398590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2G</a:t>
            </a:r>
            <a:endParaRPr lang="en-US" sz="800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A920F3-3414-4AEA-8AD9-6D687916323D}"/>
              </a:ext>
            </a:extLst>
          </p:cNvPr>
          <p:cNvSpPr/>
          <p:nvPr/>
        </p:nvSpPr>
        <p:spPr>
          <a:xfrm>
            <a:off x="2903477" y="3760687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813575-FAD8-471C-BD9D-41F0CBC13155}"/>
              </a:ext>
            </a:extLst>
          </p:cNvPr>
          <p:cNvSpPr/>
          <p:nvPr/>
        </p:nvSpPr>
        <p:spPr>
          <a:xfrm>
            <a:off x="2903477" y="3987320"/>
            <a:ext cx="61205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780E3B1-433C-4AB7-AA39-BD11A86EB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134" y="2375151"/>
            <a:ext cx="538985" cy="95271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6837B67-D101-4C44-9202-892105EB0C27}"/>
              </a:ext>
            </a:extLst>
          </p:cNvPr>
          <p:cNvSpPr/>
          <p:nvPr/>
        </p:nvSpPr>
        <p:spPr>
          <a:xfrm>
            <a:off x="2731029" y="3578130"/>
            <a:ext cx="9652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dirty="0">
                <a:ln/>
                <a:solidFill>
                  <a:srgbClr val="E60000"/>
                </a:solidFill>
                <a:latin typeface="Impact" panose="020B0806030902050204" pitchFamily="34" charset="0"/>
              </a:rPr>
              <a:t>4</a:t>
            </a:r>
            <a:r>
              <a:rPr lang="en-US" sz="105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61DE03-C172-4665-BE2B-D0E02912982F}"/>
              </a:ext>
            </a:extLst>
          </p:cNvPr>
          <p:cNvGrpSpPr/>
          <p:nvPr/>
        </p:nvGrpSpPr>
        <p:grpSpPr>
          <a:xfrm>
            <a:off x="3006143" y="2410466"/>
            <a:ext cx="1723547" cy="735879"/>
            <a:chOff x="5668016" y="2447803"/>
            <a:chExt cx="2277302" cy="972308"/>
          </a:xfrm>
        </p:grpSpPr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id="{0C05ACC6-0BBE-4C14-A707-86A3AF9155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75000"/>
              <a:alphaModFix am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4" r="21616"/>
            <a:stretch/>
          </p:blipFill>
          <p:spPr bwMode="auto">
            <a:xfrm>
              <a:off x="5668016" y="2447803"/>
              <a:ext cx="1804201" cy="97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>
              <a:extLst>
                <a:ext uri="{FF2B5EF4-FFF2-40B4-BE49-F238E27FC236}">
                  <a16:creationId xmlns:a16="http://schemas.microsoft.com/office/drawing/2014/main" id="{ED5BBB38-8575-423C-A041-70B30C293D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biLevel thresh="75000"/>
              <a:alphaModFix am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4" t="194" r="-444" b="-194"/>
            <a:stretch/>
          </p:blipFill>
          <p:spPr bwMode="auto">
            <a:xfrm>
              <a:off x="7472217" y="2447804"/>
              <a:ext cx="473101" cy="97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887639A-4457-46AD-BFB9-B5D55CE25B20}"/>
              </a:ext>
            </a:extLst>
          </p:cNvPr>
          <p:cNvSpPr/>
          <p:nvPr/>
        </p:nvSpPr>
        <p:spPr>
          <a:xfrm>
            <a:off x="375682" y="1654251"/>
            <a:ext cx="4710694" cy="207506"/>
          </a:xfrm>
          <a:prstGeom prst="rect">
            <a:avLst/>
          </a:prstGeom>
        </p:spPr>
        <p:txBody>
          <a:bodyPr wrap="square" lIns="69736" tIns="34868" rIns="69736" bIns="34868">
            <a:spAutoFit/>
          </a:bodyPr>
          <a:lstStyle/>
          <a:p>
            <a:pPr algn="ctr"/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Industriemodell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ohne</a:t>
            </a:r>
            <a:r>
              <a:rPr lang="en-GB" sz="891" spc="45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891" spc="458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Tastur</a:t>
            </a:r>
            <a:endParaRPr lang="en-GB" sz="891" spc="458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A8AFFB-E6A4-4560-AA4A-C64FB929930E}"/>
              </a:ext>
            </a:extLst>
          </p:cNvPr>
          <p:cNvGrpSpPr/>
          <p:nvPr/>
        </p:nvGrpSpPr>
        <p:grpSpPr>
          <a:xfrm>
            <a:off x="1956725" y="2368111"/>
            <a:ext cx="1049418" cy="879603"/>
            <a:chOff x="7881061" y="2600779"/>
            <a:chExt cx="1049418" cy="879603"/>
          </a:xfrm>
        </p:grpSpPr>
        <p:pic>
          <p:nvPicPr>
            <p:cNvPr id="79" name="Picture 78" descr="A traffic light&#10;&#10;Description automatically generated">
              <a:extLst>
                <a:ext uri="{FF2B5EF4-FFF2-40B4-BE49-F238E27FC236}">
                  <a16:creationId xmlns:a16="http://schemas.microsoft.com/office/drawing/2014/main" id="{FBEC0A4A-17DA-4988-AEAD-9FE40E6C4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061" y="2600779"/>
              <a:ext cx="1049418" cy="879603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AABE1CA-5A82-453C-95EC-8F3C86110915}"/>
                </a:ext>
              </a:extLst>
            </p:cNvPr>
            <p:cNvSpPr/>
            <p:nvPr/>
          </p:nvSpPr>
          <p:spPr>
            <a:xfrm>
              <a:off x="8209480" y="3024270"/>
              <a:ext cx="196290" cy="208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1" name="Picture 80" descr="A picture containing sitting, computer, table&#10;&#10;Description automatically generated">
            <a:extLst>
              <a:ext uri="{FF2B5EF4-FFF2-40B4-BE49-F238E27FC236}">
                <a16:creationId xmlns:a16="http://schemas.microsoft.com/office/drawing/2014/main" id="{2339AE3E-3F67-48A6-8CF3-584272F39A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3" y="2167191"/>
            <a:ext cx="1359574" cy="10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68587</TotalTime>
  <Words>685</Words>
  <Application>Microsoft Office PowerPoint</Application>
  <PresentationFormat>Aangepast</PresentationFormat>
  <Paragraphs>255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Impact</vt:lpstr>
      <vt:lpstr>Roboto Lt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Henk Sletering</cp:lastModifiedBy>
  <cp:revision>2203</cp:revision>
  <cp:lastPrinted>2018-07-17T12:05:10Z</cp:lastPrinted>
  <dcterms:created xsi:type="dcterms:W3CDTF">2011-03-11T10:17:14Z</dcterms:created>
  <dcterms:modified xsi:type="dcterms:W3CDTF">2021-05-20T06:32:01Z</dcterms:modified>
</cp:coreProperties>
</file>